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6" r:id="rId9"/>
    <p:sldId id="269" r:id="rId10"/>
    <p:sldId id="270" r:id="rId11"/>
    <p:sldId id="267" r:id="rId12"/>
    <p:sldId id="268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6" r:id="rId21"/>
    <p:sldId id="279" r:id="rId22"/>
    <p:sldId id="280" r:id="rId23"/>
    <p:sldId id="281" r:id="rId24"/>
    <p:sldId id="282" r:id="rId25"/>
    <p:sldId id="283" r:id="rId26"/>
    <p:sldId id="285" r:id="rId27"/>
    <p:sldId id="284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296" r:id="rId38"/>
    <p:sldId id="297" r:id="rId39"/>
    <p:sldId id="300" r:id="rId40"/>
    <p:sldId id="298" r:id="rId41"/>
    <p:sldId id="303" r:id="rId42"/>
    <p:sldId id="305" r:id="rId43"/>
    <p:sldId id="307" r:id="rId44"/>
    <p:sldId id="306" r:id="rId45"/>
    <p:sldId id="308" r:id="rId46"/>
    <p:sldId id="302" r:id="rId47"/>
    <p:sldId id="304" r:id="rId48"/>
    <p:sldId id="313" r:id="rId49"/>
    <p:sldId id="314" r:id="rId50"/>
    <p:sldId id="299" r:id="rId51"/>
    <p:sldId id="315" r:id="rId52"/>
    <p:sldId id="301" r:id="rId53"/>
    <p:sldId id="291" r:id="rId54"/>
    <p:sldId id="309" r:id="rId55"/>
    <p:sldId id="311" r:id="rId56"/>
    <p:sldId id="310" r:id="rId57"/>
    <p:sldId id="312" r:id="rId58"/>
    <p:sldId id="263" r:id="rId59"/>
    <p:sldId id="316" r:id="rId60"/>
    <p:sldId id="317" r:id="rId61"/>
    <p:sldId id="264" r:id="rId62"/>
    <p:sldId id="318" r:id="rId63"/>
    <p:sldId id="319" r:id="rId64"/>
    <p:sldId id="320" r:id="rId65"/>
    <p:sldId id="321" r:id="rId66"/>
    <p:sldId id="322" r:id="rId67"/>
    <p:sldId id="323" r:id="rId68"/>
    <p:sldId id="325" r:id="rId69"/>
    <p:sldId id="324" r:id="rId70"/>
    <p:sldId id="327" r:id="rId71"/>
    <p:sldId id="326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265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_Kiosk_LL_Public" initials="U" lastIdx="2" clrIdx="0">
    <p:extLst>
      <p:ext uri="{19B8F6BF-5375-455C-9EA6-DF929625EA0E}">
        <p15:presenceInfo xmlns:p15="http://schemas.microsoft.com/office/powerpoint/2012/main" userId="S-1-5-21-1482476501-1450960922-725345543-1393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52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09:32:59.055" idx="2">
    <p:pos x="5464" y="131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3-15T09:32:59.055" idx="2">
    <p:pos x="5464" y="131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8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6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405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510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3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52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76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35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90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66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704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6F53FA-8DF1-4E71-9665-5C8E278444FC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4CA48-B561-4EB8-A1EC-564BC4D78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98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g"/><Relationship Id="rId4" Type="http://schemas.openxmlformats.org/officeDocument/2006/relationships/image" Target="../media/image3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4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49.jp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50.jpg"/><Relationship Id="rId7" Type="http://schemas.openxmlformats.org/officeDocument/2006/relationships/image" Target="../media/image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52.jpeg"/><Relationship Id="rId10" Type="http://schemas.openxmlformats.org/officeDocument/2006/relationships/image" Target="../media/image54.jpeg"/><Relationship Id="rId4" Type="http://schemas.openxmlformats.org/officeDocument/2006/relationships/image" Target="../media/image51.png"/><Relationship Id="rId9" Type="http://schemas.openxmlformats.org/officeDocument/2006/relationships/image" Target="../media/image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50.jpg"/><Relationship Id="rId7" Type="http://schemas.openxmlformats.org/officeDocument/2006/relationships/image" Target="../media/image9.png"/><Relationship Id="rId12" Type="http://schemas.openxmlformats.org/officeDocument/2006/relationships/image" Target="../media/image5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11" Type="http://schemas.openxmlformats.org/officeDocument/2006/relationships/image" Target="../media/image55.jpeg"/><Relationship Id="rId5" Type="http://schemas.openxmlformats.org/officeDocument/2006/relationships/image" Target="../media/image52.jpeg"/><Relationship Id="rId10" Type="http://schemas.openxmlformats.org/officeDocument/2006/relationships/image" Target="../media/image54.jpeg"/><Relationship Id="rId4" Type="http://schemas.openxmlformats.org/officeDocument/2006/relationships/image" Target="../media/image51.png"/><Relationship Id="rId9" Type="http://schemas.openxmlformats.org/officeDocument/2006/relationships/image" Target="../media/image4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61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65.jpeg"/><Relationship Id="rId3" Type="http://schemas.openxmlformats.org/officeDocument/2006/relationships/image" Target="../media/image50.jpg"/><Relationship Id="rId7" Type="http://schemas.openxmlformats.org/officeDocument/2006/relationships/image" Target="../media/image61.jpg"/><Relationship Id="rId12" Type="http://schemas.openxmlformats.org/officeDocument/2006/relationships/image" Target="../media/image4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11" Type="http://schemas.openxmlformats.org/officeDocument/2006/relationships/image" Target="../media/image64.jpeg"/><Relationship Id="rId5" Type="http://schemas.openxmlformats.org/officeDocument/2006/relationships/image" Target="../media/image59.jpg"/><Relationship Id="rId10" Type="http://schemas.openxmlformats.org/officeDocument/2006/relationships/image" Target="../media/image63.png"/><Relationship Id="rId4" Type="http://schemas.openxmlformats.org/officeDocument/2006/relationships/image" Target="../media/image58.jpg"/><Relationship Id="rId9" Type="http://schemas.openxmlformats.org/officeDocument/2006/relationships/image" Target="../media/image62.png"/><Relationship Id="rId1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12" Type="http://schemas.openxmlformats.org/officeDocument/2006/relationships/image" Target="../media/image17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49.jp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65.jpeg"/><Relationship Id="rId3" Type="http://schemas.openxmlformats.org/officeDocument/2006/relationships/image" Target="../media/image50.jpg"/><Relationship Id="rId7" Type="http://schemas.openxmlformats.org/officeDocument/2006/relationships/image" Target="../media/image61.jpg"/><Relationship Id="rId12" Type="http://schemas.openxmlformats.org/officeDocument/2006/relationships/image" Target="../media/image4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11" Type="http://schemas.openxmlformats.org/officeDocument/2006/relationships/image" Target="../media/image64.jpeg"/><Relationship Id="rId5" Type="http://schemas.openxmlformats.org/officeDocument/2006/relationships/image" Target="../media/image59.jpg"/><Relationship Id="rId15" Type="http://schemas.openxmlformats.org/officeDocument/2006/relationships/image" Target="../media/image39.jpg"/><Relationship Id="rId10" Type="http://schemas.openxmlformats.org/officeDocument/2006/relationships/image" Target="../media/image63.png"/><Relationship Id="rId4" Type="http://schemas.openxmlformats.org/officeDocument/2006/relationships/image" Target="../media/image58.jpg"/><Relationship Id="rId9" Type="http://schemas.openxmlformats.org/officeDocument/2006/relationships/image" Target="../media/image62.png"/><Relationship Id="rId14" Type="http://schemas.openxmlformats.org/officeDocument/2006/relationships/image" Target="../media/image6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49.jp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65.jpeg"/><Relationship Id="rId3" Type="http://schemas.openxmlformats.org/officeDocument/2006/relationships/image" Target="../media/image50.jpg"/><Relationship Id="rId7" Type="http://schemas.openxmlformats.org/officeDocument/2006/relationships/image" Target="../media/image61.jpg"/><Relationship Id="rId12" Type="http://schemas.openxmlformats.org/officeDocument/2006/relationships/image" Target="../media/image4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11" Type="http://schemas.openxmlformats.org/officeDocument/2006/relationships/image" Target="../media/image64.jpeg"/><Relationship Id="rId5" Type="http://schemas.openxmlformats.org/officeDocument/2006/relationships/image" Target="../media/image59.jpg"/><Relationship Id="rId15" Type="http://schemas.openxmlformats.org/officeDocument/2006/relationships/image" Target="../media/image39.jpg"/><Relationship Id="rId10" Type="http://schemas.openxmlformats.org/officeDocument/2006/relationships/image" Target="../media/image63.png"/><Relationship Id="rId4" Type="http://schemas.openxmlformats.org/officeDocument/2006/relationships/image" Target="../media/image58.jpg"/><Relationship Id="rId9" Type="http://schemas.openxmlformats.org/officeDocument/2006/relationships/image" Target="../media/image62.png"/><Relationship Id="rId1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49.jp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65.jpeg"/><Relationship Id="rId3" Type="http://schemas.openxmlformats.org/officeDocument/2006/relationships/image" Target="../media/image50.jpg"/><Relationship Id="rId7" Type="http://schemas.openxmlformats.org/officeDocument/2006/relationships/image" Target="../media/image61.jpg"/><Relationship Id="rId12" Type="http://schemas.openxmlformats.org/officeDocument/2006/relationships/image" Target="../media/image4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11" Type="http://schemas.openxmlformats.org/officeDocument/2006/relationships/image" Target="../media/image64.jpeg"/><Relationship Id="rId5" Type="http://schemas.openxmlformats.org/officeDocument/2006/relationships/image" Target="../media/image59.jpg"/><Relationship Id="rId15" Type="http://schemas.openxmlformats.org/officeDocument/2006/relationships/image" Target="../media/image39.jpg"/><Relationship Id="rId10" Type="http://schemas.openxmlformats.org/officeDocument/2006/relationships/image" Target="../media/image63.png"/><Relationship Id="rId4" Type="http://schemas.openxmlformats.org/officeDocument/2006/relationships/image" Target="../media/image58.jpg"/><Relationship Id="rId9" Type="http://schemas.openxmlformats.org/officeDocument/2006/relationships/image" Target="../media/image62.png"/><Relationship Id="rId1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49.jp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14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48.jpg"/><Relationship Id="rId3" Type="http://schemas.openxmlformats.org/officeDocument/2006/relationships/image" Target="../media/image34.png"/><Relationship Id="rId7" Type="http://schemas.openxmlformats.org/officeDocument/2006/relationships/image" Target="../media/image60.jpg"/><Relationship Id="rId12" Type="http://schemas.openxmlformats.org/officeDocument/2006/relationships/image" Target="../media/image64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11" Type="http://schemas.openxmlformats.org/officeDocument/2006/relationships/image" Target="../media/image63.png"/><Relationship Id="rId5" Type="http://schemas.openxmlformats.org/officeDocument/2006/relationships/image" Target="../media/image58.jpg"/><Relationship Id="rId10" Type="http://schemas.openxmlformats.org/officeDocument/2006/relationships/image" Target="../media/image62.png"/><Relationship Id="rId4" Type="http://schemas.openxmlformats.org/officeDocument/2006/relationships/image" Target="../media/image50.jpg"/><Relationship Id="rId9" Type="http://schemas.openxmlformats.org/officeDocument/2006/relationships/image" Target="../media/image6.jpeg"/><Relationship Id="rId1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8.jpe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14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1.jpg"/><Relationship Id="rId7" Type="http://schemas.openxmlformats.org/officeDocument/2006/relationships/image" Target="../media/image24.jpeg"/><Relationship Id="rId12" Type="http://schemas.openxmlformats.org/officeDocument/2006/relationships/comments" Target="../comments/comment1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27.jpeg"/><Relationship Id="rId5" Type="http://schemas.openxmlformats.org/officeDocument/2006/relationships/image" Target="../media/image17.jpg"/><Relationship Id="rId10" Type="http://schemas.openxmlformats.org/officeDocument/2006/relationships/image" Target="../media/image26.jpg"/><Relationship Id="rId4" Type="http://schemas.openxmlformats.org/officeDocument/2006/relationships/image" Target="../media/image22.jpeg"/><Relationship Id="rId9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jpeg"/><Relationship Id="rId4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g"/><Relationship Id="rId4" Type="http://schemas.openxmlformats.org/officeDocument/2006/relationships/image" Target="../media/image6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jpg"/><Relationship Id="rId7" Type="http://schemas.openxmlformats.org/officeDocument/2006/relationships/image" Target="../media/image3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10" Type="http://schemas.openxmlformats.org/officeDocument/2006/relationships/comments" Target="../comments/comment2.xml"/><Relationship Id="rId4" Type="http://schemas.openxmlformats.org/officeDocument/2006/relationships/image" Target="../media/image28.jpeg"/><Relationship Id="rId9" Type="http://schemas.openxmlformats.org/officeDocument/2006/relationships/image" Target="../media/image3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g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8.jpe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14" Type="http://schemas.openxmlformats.org/officeDocument/2006/relationships/image" Target="../media/image5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8.jpe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14" Type="http://schemas.openxmlformats.org/officeDocument/2006/relationships/image" Target="../media/image58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80.jpg"/><Relationship Id="rId7" Type="http://schemas.openxmlformats.org/officeDocument/2006/relationships/image" Target="../media/image7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4.jp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8.jpe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14" Type="http://schemas.openxmlformats.org/officeDocument/2006/relationships/image" Target="../media/image5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g"/><Relationship Id="rId4" Type="http://schemas.openxmlformats.org/officeDocument/2006/relationships/image" Target="../media/image64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8.jpe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14" Type="http://schemas.openxmlformats.org/officeDocument/2006/relationships/image" Target="../media/image5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g"/><Relationship Id="rId4" Type="http://schemas.openxmlformats.org/officeDocument/2006/relationships/image" Target="../media/image6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jpeg"/><Relationship Id="rId4" Type="http://schemas.openxmlformats.org/officeDocument/2006/relationships/image" Target="../media/image64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13" Type="http://schemas.openxmlformats.org/officeDocument/2006/relationships/image" Target="../media/image48.jpg"/><Relationship Id="rId3" Type="http://schemas.openxmlformats.org/officeDocument/2006/relationships/image" Target="../media/image34.png"/><Relationship Id="rId7" Type="http://schemas.openxmlformats.org/officeDocument/2006/relationships/image" Target="../media/image60.jpg"/><Relationship Id="rId12" Type="http://schemas.openxmlformats.org/officeDocument/2006/relationships/image" Target="../media/image64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11" Type="http://schemas.openxmlformats.org/officeDocument/2006/relationships/image" Target="../media/image63.png"/><Relationship Id="rId5" Type="http://schemas.openxmlformats.org/officeDocument/2006/relationships/image" Target="../media/image58.jpg"/><Relationship Id="rId15" Type="http://schemas.openxmlformats.org/officeDocument/2006/relationships/image" Target="../media/image74.jpg"/><Relationship Id="rId10" Type="http://schemas.openxmlformats.org/officeDocument/2006/relationships/image" Target="../media/image62.png"/><Relationship Id="rId4" Type="http://schemas.openxmlformats.org/officeDocument/2006/relationships/image" Target="../media/image50.jpg"/><Relationship Id="rId9" Type="http://schemas.openxmlformats.org/officeDocument/2006/relationships/image" Target="../media/image6.jpeg"/><Relationship Id="rId14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8.jpe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14" Type="http://schemas.openxmlformats.org/officeDocument/2006/relationships/image" Target="../media/image5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64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8.jpe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14" Type="http://schemas.openxmlformats.org/officeDocument/2006/relationships/image" Target="../media/image58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85.jpeg"/><Relationship Id="rId3" Type="http://schemas.openxmlformats.org/officeDocument/2006/relationships/image" Target="../media/image74.jpg"/><Relationship Id="rId7" Type="http://schemas.openxmlformats.org/officeDocument/2006/relationships/image" Target="../media/image63.png"/><Relationship Id="rId12" Type="http://schemas.openxmlformats.org/officeDocument/2006/relationships/image" Target="../media/image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11" Type="http://schemas.openxmlformats.org/officeDocument/2006/relationships/image" Target="../media/image84.png"/><Relationship Id="rId5" Type="http://schemas.openxmlformats.org/officeDocument/2006/relationships/image" Target="../media/image58.jpg"/><Relationship Id="rId15" Type="http://schemas.openxmlformats.org/officeDocument/2006/relationships/image" Target="../media/image47.jpg"/><Relationship Id="rId10" Type="http://schemas.openxmlformats.org/officeDocument/2006/relationships/image" Target="../media/image83.jpeg"/><Relationship Id="rId4" Type="http://schemas.openxmlformats.org/officeDocument/2006/relationships/image" Target="../media/image64.jpeg"/><Relationship Id="rId9" Type="http://schemas.openxmlformats.org/officeDocument/2006/relationships/image" Target="../media/image50.jpg"/><Relationship Id="rId14" Type="http://schemas.openxmlformats.org/officeDocument/2006/relationships/image" Target="../media/image86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8.jpe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14" Type="http://schemas.openxmlformats.org/officeDocument/2006/relationships/image" Target="../media/image58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7.png"/><Relationship Id="rId7" Type="http://schemas.openxmlformats.org/officeDocument/2006/relationships/image" Target="../media/image8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8.jpeg"/><Relationship Id="rId4" Type="http://schemas.openxmlformats.org/officeDocument/2006/relationships/image" Target="../media/image20.jpg"/><Relationship Id="rId9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jpe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13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.png"/><Relationship Id="rId12" Type="http://schemas.openxmlformats.org/officeDocument/2006/relationships/image" Target="../media/image74.jp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11" Type="http://schemas.openxmlformats.org/officeDocument/2006/relationships/image" Target="../media/image96.jpg"/><Relationship Id="rId5" Type="http://schemas.openxmlformats.org/officeDocument/2006/relationships/image" Target="../media/image58.jpg"/><Relationship Id="rId15" Type="http://schemas.openxmlformats.org/officeDocument/2006/relationships/image" Target="../media/image61.jpg"/><Relationship Id="rId10" Type="http://schemas.openxmlformats.org/officeDocument/2006/relationships/image" Target="../media/image95.jpeg"/><Relationship Id="rId4" Type="http://schemas.openxmlformats.org/officeDocument/2006/relationships/image" Target="../media/image64.jpeg"/><Relationship Id="rId9" Type="http://schemas.openxmlformats.org/officeDocument/2006/relationships/image" Target="../media/image94.jpeg"/><Relationship Id="rId14" Type="http://schemas.openxmlformats.org/officeDocument/2006/relationships/image" Target="../media/image6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9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eg"/><Relationship Id="rId5" Type="http://schemas.openxmlformats.org/officeDocument/2006/relationships/image" Target="../media/image77.jp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7" Type="http://schemas.openxmlformats.org/officeDocument/2006/relationships/image" Target="../media/image9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eg"/><Relationship Id="rId5" Type="http://schemas.openxmlformats.org/officeDocument/2006/relationships/image" Target="../media/image64.jpeg"/><Relationship Id="rId4" Type="http://schemas.openxmlformats.org/officeDocument/2006/relationships/image" Target="../media/image3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8.jpe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14" Type="http://schemas.openxmlformats.org/officeDocument/2006/relationships/image" Target="../media/image58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9.png"/><Relationship Id="rId4" Type="http://schemas.openxmlformats.org/officeDocument/2006/relationships/image" Target="../media/image36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68.jpeg"/><Relationship Id="rId3" Type="http://schemas.openxmlformats.org/officeDocument/2006/relationships/image" Target="../media/image39.jpg"/><Relationship Id="rId7" Type="http://schemas.openxmlformats.org/officeDocument/2006/relationships/image" Target="../media/image46.jpeg"/><Relationship Id="rId12" Type="http://schemas.openxmlformats.org/officeDocument/2006/relationships/image" Target="../media/image4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48.jpg"/><Relationship Id="rId5" Type="http://schemas.openxmlformats.org/officeDocument/2006/relationships/image" Target="../media/image44.jpg"/><Relationship Id="rId15" Type="http://schemas.openxmlformats.org/officeDocument/2006/relationships/image" Target="../media/image6.jpeg"/><Relationship Id="rId10" Type="http://schemas.openxmlformats.org/officeDocument/2006/relationships/image" Target="../media/image9.png"/><Relationship Id="rId4" Type="http://schemas.openxmlformats.org/officeDocument/2006/relationships/image" Target="../media/image38.jpg"/><Relationship Id="rId9" Type="http://schemas.openxmlformats.org/officeDocument/2006/relationships/image" Target="../media/image35.jpg"/><Relationship Id="rId14" Type="http://schemas.openxmlformats.org/officeDocument/2006/relationships/image" Target="../media/image58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39.jpg"/><Relationship Id="rId7" Type="http://schemas.openxmlformats.org/officeDocument/2006/relationships/image" Target="../media/image5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10.jpg"/><Relationship Id="rId5" Type="http://schemas.openxmlformats.org/officeDocument/2006/relationships/image" Target="../media/image107.jpeg"/><Relationship Id="rId10" Type="http://schemas.openxmlformats.org/officeDocument/2006/relationships/image" Target="../media/image109.jpeg"/><Relationship Id="rId4" Type="http://schemas.openxmlformats.org/officeDocument/2006/relationships/image" Target="../media/image38.jpg"/><Relationship Id="rId9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49.jpg"/><Relationship Id="rId4" Type="http://schemas.openxmlformats.org/officeDocument/2006/relationships/image" Target="../media/image38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jpg"/><Relationship Id="rId5" Type="http://schemas.openxmlformats.org/officeDocument/2006/relationships/image" Target="../media/image38.jpg"/><Relationship Id="rId4" Type="http://schemas.openxmlformats.org/officeDocument/2006/relationships/image" Target="../media/image39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jpg"/><Relationship Id="rId4" Type="http://schemas.openxmlformats.org/officeDocument/2006/relationships/image" Target="../media/image58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0412" y="80637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51511" y="612666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/opt/IBM/WebSphere/AppServer/profiles/AppSrv01/bin/startServer.sh server1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062" y="4875087"/>
            <a:ext cx="1935494" cy="187117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41256" y="50329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</a:p>
          <a:p>
            <a:r>
              <a:rPr lang="en-US" sz="1400" b="1" dirty="0" smtClean="0"/>
              <a:t>Child Abuse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00412" y="396640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</a:t>
            </a:r>
          </a:p>
          <a:p>
            <a:r>
              <a:rPr lang="en-US" dirty="0" smtClean="0"/>
              <a:t>Assembly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59" y="1865643"/>
            <a:ext cx="1935494" cy="1871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21688" y="2514970"/>
            <a:ext cx="88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JNI C++</a:t>
            </a:r>
            <a:endParaRPr lang="en-US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22424" y="1621935"/>
            <a:ext cx="1923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55820" y="1453198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WebSphere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598535" y="125260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z/OS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46115" y="1865643"/>
            <a:ext cx="0" cy="1240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52225" y="3896542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Assembly</a:t>
            </a:r>
            <a:endParaRPr lang="en-US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146115" y="3449234"/>
            <a:ext cx="0" cy="74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383226" y="2921789"/>
            <a:ext cx="2363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/FBI/</a:t>
            </a:r>
            <a:r>
              <a:rPr lang="en-US" dirty="0" err="1" smtClean="0"/>
              <a:t>webservice</a:t>
            </a:r>
            <a:r>
              <a:rPr lang="en-US" dirty="0" smtClean="0"/>
              <a:t>/</a:t>
            </a:r>
            <a:r>
              <a:rPr lang="en-US" dirty="0" err="1" smtClean="0"/>
              <a:t>fbi</a:t>
            </a:r>
            <a:r>
              <a:rPr lang="en-US" dirty="0" smtClean="0"/>
              <a:t>/</a:t>
            </a:r>
            <a:r>
              <a:rPr lang="en-US" dirty="0" err="1" smtClean="0"/>
              <a:t>jni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41256" y="4747364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Kidnapping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629" y="5116696"/>
            <a:ext cx="642426" cy="64242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471" y="5116696"/>
            <a:ext cx="902561" cy="87256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194819" y="5995340"/>
            <a:ext cx="2732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C# </a:t>
            </a:r>
            <a:r>
              <a:rPr lang="en-US" strike="sngStrike" dirty="0" smtClean="0"/>
              <a:t>At Capri </a:t>
            </a:r>
            <a:r>
              <a:rPr lang="en-US" strike="sngStrike" dirty="0" err="1" smtClean="0"/>
              <a:t>Sonne</a:t>
            </a:r>
            <a:r>
              <a:rPr lang="en-US" strike="sngStrike" dirty="0" smtClean="0"/>
              <a:t>/ Wild.de</a:t>
            </a:r>
          </a:p>
          <a:p>
            <a:r>
              <a:rPr lang="en-US" dirty="0" smtClean="0"/>
              <a:t>C++ </a:t>
            </a:r>
            <a:r>
              <a:rPr lang="en-US" strike="sngStrike" dirty="0" smtClean="0"/>
              <a:t>At Sew </a:t>
            </a:r>
            <a:r>
              <a:rPr lang="en-US" strike="sngStrike" dirty="0" err="1" smtClean="0"/>
              <a:t>Bruchsal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1700730" y="5810674"/>
            <a:ext cx="23505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900" b="0" i="0" strike="sngStrike" dirty="0" smtClean="0">
                <a:solidFill>
                  <a:srgbClr val="024089"/>
                </a:solidFill>
                <a:effectLst/>
                <a:latin typeface="House Slant"/>
              </a:rPr>
              <a:t>The Father of Capri-Sui, </a:t>
            </a:r>
          </a:p>
          <a:p>
            <a:pPr fontAlgn="base"/>
            <a:r>
              <a:rPr lang="en-US" sz="900" b="0" i="0" strike="sngStrike" dirty="0" smtClean="0">
                <a:solidFill>
                  <a:srgbClr val="024089"/>
                </a:solidFill>
                <a:effectLst/>
                <a:latin typeface="Open Sans"/>
              </a:rPr>
              <a:t>In 1931, Rudolf </a:t>
            </a:r>
            <a:r>
              <a:rPr lang="en-US" sz="2800" b="0" i="0" strike="sngStrike" dirty="0" smtClean="0">
                <a:solidFill>
                  <a:srgbClr val="024089"/>
                </a:solidFill>
                <a:effectLst/>
                <a:latin typeface="Open Sans"/>
              </a:rPr>
              <a:t>Wild </a:t>
            </a:r>
          </a:p>
          <a:p>
            <a:pPr fontAlgn="base"/>
            <a:r>
              <a:rPr lang="en-US" sz="900" b="0" i="0" strike="sngStrike" dirty="0" smtClean="0">
                <a:solidFill>
                  <a:srgbClr val="024089"/>
                </a:solidFill>
                <a:effectLst/>
                <a:latin typeface="Open Sans"/>
              </a:rPr>
              <a:t>founded a company in Heidelberg</a:t>
            </a:r>
            <a:endParaRPr lang="en-US" sz="900" b="0" i="0" strike="sngStrike" dirty="0">
              <a:solidFill>
                <a:srgbClr val="024089"/>
              </a:solidFill>
              <a:effectLst/>
              <a:latin typeface="Open Sans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214" y="5037228"/>
            <a:ext cx="578200" cy="578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388" y="5513558"/>
            <a:ext cx="510568" cy="510568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2795998" y="5489461"/>
            <a:ext cx="889348" cy="642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45490" y="4932030"/>
            <a:ext cx="25052" cy="1709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00412" y="4747364"/>
            <a:ext cx="11291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703554" y="3268777"/>
            <a:ext cx="1923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System.loadLibrary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</a:t>
            </a:r>
            <a:r>
              <a:rPr lang="en-US" sz="1050" b="0" i="0" dirty="0" smtClean="0">
                <a:solidFill>
                  <a:srgbClr val="4E9359"/>
                </a:solidFill>
                <a:effectLst/>
                <a:latin typeface="Source Code Pro"/>
              </a:rPr>
              <a:t>"native"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lang="en-US" sz="1050" dirty="0"/>
          </a:p>
        </p:txBody>
      </p:sp>
      <p:sp>
        <p:nvSpPr>
          <p:cNvPr id="48" name="Rectangle 47"/>
          <p:cNvSpPr/>
          <p:nvPr/>
        </p:nvSpPr>
        <p:spPr>
          <a:xfrm>
            <a:off x="7023708" y="2138598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JNIEXPORT </a:t>
            </a:r>
            <a:r>
              <a:rPr lang="en-US" sz="1000" b="1" i="0" dirty="0" smtClean="0">
                <a:solidFill>
                  <a:srgbClr val="4E9359"/>
                </a:solidFill>
                <a:effectLst/>
                <a:latin typeface="Source Code Pro"/>
              </a:rPr>
              <a:t>void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 JNICALL </a:t>
            </a:r>
            <a:r>
              <a:rPr lang="en-US" sz="1000" b="1" i="0" dirty="0" err="1" smtClean="0">
                <a:solidFill>
                  <a:srgbClr val="267438"/>
                </a:solidFill>
                <a:effectLst/>
                <a:latin typeface="Source Code Pro"/>
              </a:rPr>
              <a:t>Java_jni_nonPoliceHelloJNI_sayHello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 (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JNIEnv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* 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env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, 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jobject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thisObject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) { 	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std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::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cout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 &lt;&lt; </a:t>
            </a:r>
            <a:r>
              <a:rPr lang="en-US" sz="1000" b="0" i="0" dirty="0" smtClean="0">
                <a:solidFill>
                  <a:srgbClr val="4E9359"/>
                </a:solidFill>
                <a:effectLst/>
                <a:latin typeface="Source Code Pro"/>
              </a:rPr>
              <a:t>"Hello from C++ !!"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 &lt;&lt; 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std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::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endl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; </a:t>
            </a:r>
            <a:endParaRPr lang="en-US" sz="1000" dirty="0">
              <a:solidFill>
                <a:srgbClr val="000000"/>
              </a:solidFill>
              <a:latin typeface="Source Code Pro"/>
            </a:endParaRPr>
          </a:p>
          <a:p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}</a:t>
            </a:r>
            <a:endParaRPr lang="en-US" sz="1000" dirty="0"/>
          </a:p>
        </p:txBody>
      </p:sp>
      <p:sp>
        <p:nvSpPr>
          <p:cNvPr id="49" name="Rectangle 48"/>
          <p:cNvSpPr/>
          <p:nvPr/>
        </p:nvSpPr>
        <p:spPr>
          <a:xfrm>
            <a:off x="4672340" y="3520090"/>
            <a:ext cx="21739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i="0" dirty="0" smtClean="0">
                <a:solidFill>
                  <a:srgbClr val="63B175"/>
                </a:solidFill>
                <a:effectLst/>
                <a:latin typeface="Source Code Pro"/>
              </a:rPr>
              <a:t>new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sz="1050" b="1" i="0" dirty="0" err="1" smtClean="0">
                <a:solidFill>
                  <a:srgbClr val="267438"/>
                </a:solidFill>
                <a:effectLst/>
                <a:latin typeface="Source Code Pro"/>
              </a:rPr>
              <a:t>HelloWorldJNI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().</a:t>
            </a:r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sayHello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();</a:t>
            </a:r>
            <a:endParaRPr lang="en-US" sz="1050" dirty="0"/>
          </a:p>
        </p:txBody>
      </p:sp>
      <p:sp>
        <p:nvSpPr>
          <p:cNvPr id="50" name="Rectangle 49"/>
          <p:cNvSpPr/>
          <p:nvPr/>
        </p:nvSpPr>
        <p:spPr>
          <a:xfrm>
            <a:off x="7023708" y="1747446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000000"/>
                </a:solidFill>
                <a:effectLst/>
                <a:latin typeface="Source Code Pro"/>
              </a:rPr>
              <a:t>javac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Source Code Pro"/>
              </a:rPr>
              <a:t> -h . nonPoliceHelloJNI.java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884007" y="2945652"/>
            <a:ext cx="33845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rgbClr val="000000"/>
                </a:solidFill>
                <a:effectLst/>
                <a:latin typeface="Source Code Pro"/>
              </a:rPr>
              <a:t>g++ -c -</a:t>
            </a:r>
            <a:r>
              <a:rPr lang="en-US" sz="12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fPIC</a:t>
            </a:r>
            <a:r>
              <a:rPr lang="en-US" sz="1200" b="0" i="0" dirty="0" smtClean="0">
                <a:solidFill>
                  <a:srgbClr val="000000"/>
                </a:solidFill>
                <a:effectLst/>
                <a:latin typeface="Source Code Pro"/>
              </a:rPr>
              <a:t> -I</a:t>
            </a:r>
            <a:r>
              <a:rPr lang="en-US" sz="1200" b="0" i="0" dirty="0" smtClean="0">
                <a:solidFill>
                  <a:srgbClr val="BC6060"/>
                </a:solidFill>
                <a:effectLst/>
                <a:latin typeface="Source Code Pro"/>
              </a:rPr>
              <a:t>${JAVA_HOME}</a:t>
            </a:r>
            <a:r>
              <a:rPr lang="en-US" sz="1200" b="0" i="0" dirty="0" smtClean="0">
                <a:solidFill>
                  <a:srgbClr val="000000"/>
                </a:solidFill>
                <a:effectLst/>
                <a:latin typeface="Source Code Pro"/>
              </a:rPr>
              <a:t>/include -I</a:t>
            </a:r>
            <a:r>
              <a:rPr lang="en-US" sz="1200" b="0" i="0" dirty="0" smtClean="0">
                <a:solidFill>
                  <a:srgbClr val="BC6060"/>
                </a:solidFill>
                <a:effectLst/>
                <a:latin typeface="Source Code Pro"/>
              </a:rPr>
              <a:t>${JAVA_HOME}</a:t>
            </a:r>
            <a:r>
              <a:rPr lang="en-US" sz="1200" b="0" i="0" dirty="0" smtClean="0">
                <a:solidFill>
                  <a:srgbClr val="000000"/>
                </a:solidFill>
                <a:effectLst/>
                <a:latin typeface="Source Code Pro"/>
              </a:rPr>
              <a:t>/include/</a:t>
            </a:r>
            <a:r>
              <a:rPr lang="en-US" sz="12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linux</a:t>
            </a:r>
            <a:r>
              <a:rPr lang="en-US" sz="1200" b="0" i="0" dirty="0" smtClean="0">
                <a:solidFill>
                  <a:srgbClr val="000000"/>
                </a:solidFill>
                <a:effectLst/>
                <a:latin typeface="Source Code Pro"/>
              </a:rPr>
              <a:t> jni_nonPoliceHelloJNI.cpp -o </a:t>
            </a:r>
            <a:r>
              <a:rPr lang="en-US" sz="12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jni_nonPoliceJNI.o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6673137" y="2598555"/>
            <a:ext cx="382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KING OF SWEDEN (</a:t>
            </a:r>
            <a:r>
              <a:rPr lang="en-US" b="1" strike="sngStrike" dirty="0" smtClean="0">
                <a:solidFill>
                  <a:srgbClr val="FF0000"/>
                </a:solidFill>
              </a:rPr>
              <a:t>Facial Compilation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10525705">
            <a:off x="10483049" y="2369280"/>
            <a:ext cx="1290181" cy="9827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525705">
            <a:off x="10420866" y="937912"/>
            <a:ext cx="1290181" cy="9827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618092" y="1436252"/>
            <a:ext cx="382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KING OF SWEDEN (</a:t>
            </a:r>
            <a:r>
              <a:rPr lang="en-US" b="1" strike="sngStrike" dirty="0" smtClean="0">
                <a:solidFill>
                  <a:srgbClr val="FF0000"/>
                </a:solidFill>
              </a:rPr>
              <a:t>Facial Compilation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426695" y="27325"/>
            <a:ext cx="2626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</a:t>
            </a:r>
            <a:r>
              <a:rPr lang="en-US" dirty="0" err="1" smtClean="0"/>
              <a:t>Quarz</a:t>
            </a:r>
            <a:r>
              <a:rPr lang="en-US" dirty="0" smtClean="0"/>
              <a:t> Circle)</a:t>
            </a:r>
          </a:p>
          <a:p>
            <a:r>
              <a:rPr lang="en-US" dirty="0" smtClean="0"/>
              <a:t>IPX</a:t>
            </a:r>
          </a:p>
          <a:p>
            <a:r>
              <a:rPr lang="en-US" dirty="0" smtClean="0"/>
              <a:t>WAR(</a:t>
            </a:r>
            <a:r>
              <a:rPr lang="en-US" dirty="0" err="1" smtClean="0"/>
              <a:t>Kriegstrasse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RELIGON(</a:t>
            </a:r>
            <a:r>
              <a:rPr lang="en-US" dirty="0" err="1" smtClean="0"/>
              <a:t>klosterweg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0740164" y="250520"/>
            <a:ext cx="1313469" cy="14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10071708" y="790253"/>
            <a:ext cx="1326977" cy="6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0383752" y="1054607"/>
            <a:ext cx="1364409" cy="1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282" y="4290280"/>
            <a:ext cx="409172" cy="256453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4635282" y="4261836"/>
            <a:ext cx="588072" cy="353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52" y="5960720"/>
            <a:ext cx="485775" cy="485775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735655" y="5236983"/>
            <a:ext cx="889348" cy="642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25211" y="5936256"/>
            <a:ext cx="616775" cy="6366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66374" y="6419120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Thomas-is-dieter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790199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50402" y="-2432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30" y="1564448"/>
            <a:ext cx="9541945" cy="41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15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139" y="1349046"/>
            <a:ext cx="3746497" cy="22686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4"/>
            <a:ext cx="1743075" cy="26193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61200" y="2298700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</a:t>
            </a:r>
            <a:endParaRPr lang="en-US" dirty="0"/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7335474" y="2668032"/>
            <a:ext cx="0" cy="364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609748" y="2668032"/>
            <a:ext cx="0" cy="364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35474" y="3058805"/>
            <a:ext cx="241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KAISERALLE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9624802" y="220463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9899076" y="2668032"/>
            <a:ext cx="59294" cy="354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173350" y="2573971"/>
            <a:ext cx="0" cy="364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899076" y="2964744"/>
            <a:ext cx="241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KAISERSTR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4359" y="571985"/>
            <a:ext cx="1918826" cy="14372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56" y="613831"/>
            <a:ext cx="2339328" cy="139542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0375900" y="2806700"/>
            <a:ext cx="12192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388331" y="3251200"/>
            <a:ext cx="1359169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250984" y="2573971"/>
            <a:ext cx="1825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 DAVID</a:t>
            </a:r>
          </a:p>
          <a:p>
            <a:r>
              <a:rPr lang="en-US" strike="sngStrike" dirty="0" smtClean="0"/>
              <a:t>Eros </a:t>
            </a:r>
            <a:r>
              <a:rPr lang="en-US" strike="sngStrike" dirty="0" err="1" smtClean="0"/>
              <a:t>davut</a:t>
            </a:r>
            <a:r>
              <a:rPr lang="en-US" strike="sngStrike" dirty="0" smtClean="0"/>
              <a:t> center</a:t>
            </a:r>
            <a:endParaRPr lang="en-US" strike="sngStrike" dirty="0"/>
          </a:p>
        </p:txBody>
      </p:sp>
      <p:sp>
        <p:nvSpPr>
          <p:cNvPr id="28" name="Rectangle 27"/>
          <p:cNvSpPr/>
          <p:nvPr/>
        </p:nvSpPr>
        <p:spPr>
          <a:xfrm rot="5400000">
            <a:off x="7110156" y="3285751"/>
            <a:ext cx="12761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trike="sngStrike" dirty="0" smtClean="0"/>
              <a:t>Eros </a:t>
            </a:r>
            <a:r>
              <a:rPr lang="en-US" sz="1200" strike="sngStrike" dirty="0" err="1" smtClean="0"/>
              <a:t>davut</a:t>
            </a:r>
            <a:r>
              <a:rPr lang="en-US" sz="1200" strike="sngStrike" dirty="0" smtClean="0"/>
              <a:t> center</a:t>
            </a:r>
            <a:endParaRPr lang="en-US" sz="1200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7061200" y="2668032"/>
            <a:ext cx="5295900" cy="3821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781800" y="2204639"/>
            <a:ext cx="5575300" cy="401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687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26800" y="-5064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97" y="882706"/>
            <a:ext cx="9491735" cy="56618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10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26800" y="-5064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33" y="419136"/>
            <a:ext cx="14150146" cy="8440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236" y="4496901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58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26800" y="-5064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520760"/>
            <a:ext cx="4351925" cy="62707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27900" y="4428929"/>
            <a:ext cx="331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Gorbachev(</a:t>
            </a:r>
            <a:r>
              <a:rPr lang="en-US" dirty="0" err="1" smtClean="0"/>
              <a:t>Dr</a:t>
            </a:r>
            <a:r>
              <a:rPr lang="en-US" dirty="0" smtClean="0"/>
              <a:t>/j, </a:t>
            </a:r>
            <a:r>
              <a:rPr lang="en-US" dirty="0" err="1" smtClean="0"/>
              <a:t>ibm.damiler.sap</a:t>
            </a:r>
            <a:r>
              <a:rPr lang="en-US" dirty="0" smtClean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39037" y="3572810"/>
            <a:ext cx="5917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Gorbachev(</a:t>
            </a:r>
            <a:r>
              <a:rPr lang="en-US" dirty="0" err="1" smtClean="0"/>
              <a:t>Dr</a:t>
            </a:r>
            <a:r>
              <a:rPr lang="en-US" dirty="0" smtClean="0"/>
              <a:t>/j. </a:t>
            </a:r>
            <a:r>
              <a:rPr lang="en-US" sz="6000" b="1" strike="sngStrike" dirty="0" err="1" smtClean="0"/>
              <a:t>Roos</a:t>
            </a:r>
            <a:r>
              <a:rPr lang="en-US" dirty="0" err="1" smtClean="0"/>
              <a:t>,ibm.damielr.stanford.kit.fh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027429" y="2855086"/>
            <a:ext cx="596676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Gorbachev(Dr. J)</a:t>
            </a:r>
            <a:endParaRPr lang="en-US" sz="6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01" y="569626"/>
            <a:ext cx="2310599" cy="231059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53" y="5903702"/>
            <a:ext cx="613001" cy="61300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93" y="5563699"/>
            <a:ext cx="517605" cy="61559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500" y="5563699"/>
            <a:ext cx="722213" cy="58391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097" y="5633368"/>
            <a:ext cx="527420" cy="29535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487" y="5748084"/>
            <a:ext cx="648441" cy="43121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0443097" y="5712713"/>
            <a:ext cx="961221" cy="4665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007850" y="5423616"/>
            <a:ext cx="576473" cy="8249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61875" y="5423616"/>
            <a:ext cx="777593" cy="10102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528" y="5898068"/>
            <a:ext cx="291959" cy="29195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0265579" y="5940694"/>
            <a:ext cx="441228" cy="2493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99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250402" y="-2432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30" y="1564448"/>
            <a:ext cx="9541945" cy="419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04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26800" y="-5064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520760"/>
            <a:ext cx="4351925" cy="62707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27900" y="4428929"/>
            <a:ext cx="331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Gorbachev(</a:t>
            </a:r>
            <a:r>
              <a:rPr lang="en-US" dirty="0" err="1" smtClean="0"/>
              <a:t>Dr</a:t>
            </a:r>
            <a:r>
              <a:rPr lang="en-US" dirty="0" smtClean="0"/>
              <a:t>/j, </a:t>
            </a:r>
            <a:r>
              <a:rPr lang="en-US" dirty="0" err="1" smtClean="0"/>
              <a:t>ibm.damiler.sap</a:t>
            </a:r>
            <a:r>
              <a:rPr lang="en-US" dirty="0" smtClean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75500" y="4107967"/>
            <a:ext cx="481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Gorbachev(</a:t>
            </a:r>
            <a:r>
              <a:rPr lang="en-US" dirty="0" err="1" smtClean="0"/>
              <a:t>Dr</a:t>
            </a:r>
            <a:r>
              <a:rPr lang="en-US" dirty="0" smtClean="0"/>
              <a:t>/j. </a:t>
            </a:r>
            <a:r>
              <a:rPr lang="en-US" dirty="0" err="1" smtClean="0"/>
              <a:t>Roos,ibm.damielr.stanford.kit.fh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027429" y="2855086"/>
            <a:ext cx="596676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Gorbachev(Dr. J)</a:t>
            </a:r>
            <a:endParaRPr lang="en-US" sz="66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001" y="569626"/>
            <a:ext cx="2310599" cy="231059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253" y="5903702"/>
            <a:ext cx="613001" cy="61300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093" y="5563699"/>
            <a:ext cx="517605" cy="61559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5500" y="5563699"/>
            <a:ext cx="722213" cy="58391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097" y="5633368"/>
            <a:ext cx="527420" cy="29535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487" y="5748084"/>
            <a:ext cx="648441" cy="43121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0443097" y="5712713"/>
            <a:ext cx="961221" cy="4665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007850" y="5423616"/>
            <a:ext cx="576473" cy="8249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61875" y="5423616"/>
            <a:ext cx="777593" cy="10102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528" y="5898068"/>
            <a:ext cx="291959" cy="29195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0265579" y="5940694"/>
            <a:ext cx="441228" cy="2493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120" y="5130717"/>
            <a:ext cx="363377" cy="36337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0550434" y="5171202"/>
            <a:ext cx="259063" cy="308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922" y="5086127"/>
            <a:ext cx="332610" cy="33261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750695" y="5110319"/>
            <a:ext cx="259063" cy="308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96086" y="5252432"/>
            <a:ext cx="1958953" cy="12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837452" y="4926272"/>
            <a:ext cx="113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§187PREA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7601151" y="5942997"/>
            <a:ext cx="576473" cy="8249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001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6" y="520760"/>
            <a:ext cx="1066438" cy="1536640"/>
          </a:xfrm>
          <a:prstGeom prst="rect">
            <a:avLst/>
          </a:prstGeom>
        </p:spPr>
      </p:pic>
      <p:pic>
        <p:nvPicPr>
          <p:cNvPr id="34" name="Picture 2" descr="Where is Ramstein? &gt; Ramstein Air Base &gt; Displa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627" y="564021"/>
            <a:ext cx="7975579" cy="59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047257" y="-24329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1000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691333"/>
            <a:ext cx="1066438" cy="1536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691333"/>
            <a:ext cx="3818084" cy="25407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22" y="679285"/>
            <a:ext cx="3836188" cy="25528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3594100"/>
            <a:ext cx="3818084" cy="27026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922" y="3542600"/>
            <a:ext cx="3724578" cy="275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97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691333"/>
            <a:ext cx="1066438" cy="1536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691333"/>
            <a:ext cx="1823817" cy="1213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088" y="679285"/>
            <a:ext cx="2090022" cy="13908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5067300"/>
            <a:ext cx="1736897" cy="12294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04" y="4826000"/>
            <a:ext cx="1988995" cy="1470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08" y="4098925"/>
            <a:ext cx="485775" cy="4857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391146" y="3912828"/>
            <a:ext cx="965454" cy="913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4997" y="2667383"/>
            <a:ext cx="1131395" cy="892329"/>
          </a:xfrm>
          <a:prstGeom prst="rect">
            <a:avLst/>
          </a:prstGeom>
        </p:spPr>
      </p:pic>
      <p:pic>
        <p:nvPicPr>
          <p:cNvPr id="20482" name="Picture 2" descr="Phot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71" y="1627187"/>
            <a:ext cx="1452049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 rot="10800000">
            <a:off x="6602930" y="2130032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7184997" y="3116706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93" y="3634246"/>
            <a:ext cx="527420" cy="2374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18" y="3995084"/>
            <a:ext cx="648441" cy="3467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722" y="3282908"/>
            <a:ext cx="363377" cy="2921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910585" y="3538498"/>
            <a:ext cx="542228" cy="353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 rot="11166733">
            <a:off x="8228367" y="2922948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9273845" y="3304378"/>
            <a:ext cx="393033" cy="32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061370" y="3954782"/>
            <a:ext cx="517889" cy="387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2667383"/>
            <a:ext cx="1040655" cy="55644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432372" y="229805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087956" y="2667384"/>
            <a:ext cx="1066437" cy="556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81" y="1298166"/>
            <a:ext cx="691096" cy="103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6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423" y="1582820"/>
            <a:ext cx="658858" cy="65885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49" y="1589570"/>
            <a:ext cx="711109" cy="71110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1349" y="160337"/>
            <a:ext cx="1062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TECHNOLOGY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941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91466" y="772078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</a:t>
            </a:r>
          </a:p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41256" y="4747364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Kidnapping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8843" y="1872912"/>
            <a:ext cx="2238375" cy="1809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249" y="1924395"/>
            <a:ext cx="1127477" cy="16912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61" y="111259"/>
            <a:ext cx="952500" cy="5334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37896" y="719805"/>
            <a:ext cx="1135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764683" y="1924395"/>
            <a:ext cx="1205043" cy="1779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429691" y="1872912"/>
            <a:ext cx="2072842" cy="185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159" y="111259"/>
            <a:ext cx="671412" cy="5334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929008" y="18988"/>
            <a:ext cx="76161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333333"/>
                </a:solidFill>
                <a:effectLst/>
                <a:latin typeface="Source Sans Pro"/>
              </a:rPr>
              <a:t>The combination of blue and gold as official colors in California were first used as school colors by the University of California, Berkeley in 1875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1270016" y="46231"/>
            <a:ext cx="921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2023</a:t>
            </a:r>
          </a:p>
          <a:p>
            <a:r>
              <a:rPr lang="en-US" b="1" dirty="0" smtClean="0"/>
              <a:t>MARCH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4672208" y="38981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https://usa.visa.com/dam/VCOM/download/merchants/New_VBM_Acq_Merchant_62714_v5.pdf</a:t>
            </a:r>
            <a:endParaRPr lang="en-US" dirty="0"/>
          </a:p>
        </p:txBody>
      </p:sp>
      <p:pic>
        <p:nvPicPr>
          <p:cNvPr id="1030" name="Picture 6" descr="Terrible Herbst's Jerry Herbst has died at 80 | Las Vegas Review-Journal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043" y="3041554"/>
            <a:ext cx="1200715" cy="68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7109" y="3003133"/>
            <a:ext cx="656024" cy="65602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10102908" y="3041207"/>
            <a:ext cx="1257638" cy="6630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494574" y="2849671"/>
            <a:ext cx="431466" cy="7827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066421" y="3682662"/>
            <a:ext cx="24833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https://identity.sweden.se/en/design-elements/colour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2127908" y="3814110"/>
            <a:ext cx="23746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SwedenSans-Book"/>
              </a:rPr>
              <a:t>Our primary 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SwedenSans-Book"/>
              </a:rPr>
              <a:t>colours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SwedenSans-Book"/>
              </a:rPr>
              <a:t> are Sweden Yellow Standard and Sweden Blue Standard. They are one of our brand’s strongest assets, but also two very strong graphical elements that should always be used strategically.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64" y="2469235"/>
            <a:ext cx="1133475" cy="2190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54" y="2753552"/>
            <a:ext cx="1133475" cy="15709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493" y="789167"/>
            <a:ext cx="661669" cy="88002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156736" y="719805"/>
            <a:ext cx="1352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41.25Y</a:t>
            </a:r>
          </a:p>
          <a:p>
            <a:r>
              <a:rPr lang="en-US" dirty="0" smtClean="0"/>
              <a:t>FOSTER CITY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10042018" y="2523013"/>
            <a:ext cx="1222413" cy="4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166974" y="2805508"/>
            <a:ext cx="1222413" cy="4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316346" y="1729903"/>
            <a:ext cx="2639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FBI:HOMCDIE:LUX</a:t>
            </a:r>
          </a:p>
          <a:p>
            <a:r>
              <a:rPr lang="en-US" dirty="0" err="1" smtClean="0"/>
              <a:t>FBI:</a:t>
            </a:r>
            <a:r>
              <a:rPr lang="en-US" strike="sngStrike" dirty="0" err="1" smtClean="0"/>
              <a:t>JOESPH:spy:Ford:Rene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1004613" y="2164733"/>
            <a:ext cx="138050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KING OF SWEDEN </a:t>
            </a:r>
          </a:p>
          <a:p>
            <a:r>
              <a:rPr lang="en-US" sz="1100" b="1" dirty="0" smtClean="0">
                <a:solidFill>
                  <a:srgbClr val="FF0000"/>
                </a:solidFill>
              </a:rPr>
              <a:t>(</a:t>
            </a:r>
            <a:r>
              <a:rPr lang="en-US" sz="1100" b="1" strike="sngStrike" dirty="0" smtClean="0">
                <a:solidFill>
                  <a:srgbClr val="FF0000"/>
                </a:solidFill>
              </a:rPr>
              <a:t>Facial Compilation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1087955" y="1147790"/>
            <a:ext cx="4902548" cy="130508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9438136" y="2169984"/>
            <a:ext cx="2680087" cy="205284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136" y="5261840"/>
            <a:ext cx="1035801" cy="58263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344" y="5222602"/>
            <a:ext cx="1054811" cy="661114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8166798" y="4826932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Assembly</a:t>
            </a:r>
            <a:endParaRPr lang="en-US" b="1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7955280" y="5011598"/>
            <a:ext cx="1531213" cy="997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9545159" y="5011598"/>
            <a:ext cx="1719272" cy="168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063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26800" y="-5064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4" y="419136"/>
            <a:ext cx="14150146" cy="8440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236" y="4496901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69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691333"/>
            <a:ext cx="1066438" cy="1536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691333"/>
            <a:ext cx="1823817" cy="1213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088" y="679285"/>
            <a:ext cx="2090022" cy="13908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5067300"/>
            <a:ext cx="1736897" cy="12294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04" y="4826000"/>
            <a:ext cx="1988995" cy="1470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08" y="4098925"/>
            <a:ext cx="485775" cy="4857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391146" y="3912828"/>
            <a:ext cx="965454" cy="913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4997" y="2667383"/>
            <a:ext cx="1131395" cy="892329"/>
          </a:xfrm>
          <a:prstGeom prst="rect">
            <a:avLst/>
          </a:prstGeom>
        </p:spPr>
      </p:pic>
      <p:pic>
        <p:nvPicPr>
          <p:cNvPr id="20482" name="Picture 2" descr="Phot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71" y="1627187"/>
            <a:ext cx="1452049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 rot="10800000">
            <a:off x="6602930" y="2130032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7184997" y="3116706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93" y="3634246"/>
            <a:ext cx="527420" cy="2374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18" y="3995084"/>
            <a:ext cx="648441" cy="3467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722" y="3282908"/>
            <a:ext cx="363377" cy="2921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910585" y="3538498"/>
            <a:ext cx="542228" cy="353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 rot="11166733">
            <a:off x="8228367" y="2922948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9273845" y="3304378"/>
            <a:ext cx="393033" cy="32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061370" y="3954782"/>
            <a:ext cx="517889" cy="387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32372" y="229805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92" y="2640395"/>
            <a:ext cx="1380912" cy="1380912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 flipV="1">
            <a:off x="1087958" y="2667384"/>
            <a:ext cx="1479646" cy="12248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057" y="1065063"/>
            <a:ext cx="920068" cy="138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14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26800" y="-5064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4" y="419136"/>
            <a:ext cx="14150146" cy="8440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236" y="4496901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691333"/>
            <a:ext cx="1066438" cy="1536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691333"/>
            <a:ext cx="1823817" cy="1213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088" y="679285"/>
            <a:ext cx="2090022" cy="13908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5067300"/>
            <a:ext cx="1736897" cy="12294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04" y="4826000"/>
            <a:ext cx="1988995" cy="1470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08" y="4098925"/>
            <a:ext cx="485775" cy="4857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391146" y="3912828"/>
            <a:ext cx="965454" cy="913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4997" y="2667383"/>
            <a:ext cx="1131395" cy="892329"/>
          </a:xfrm>
          <a:prstGeom prst="rect">
            <a:avLst/>
          </a:prstGeom>
        </p:spPr>
      </p:pic>
      <p:pic>
        <p:nvPicPr>
          <p:cNvPr id="20482" name="Picture 2" descr="Phot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71" y="1627187"/>
            <a:ext cx="1452049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 rot="10800000">
            <a:off x="6602930" y="2130032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7184997" y="3116706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93" y="3634246"/>
            <a:ext cx="527420" cy="2374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18" y="3995084"/>
            <a:ext cx="648441" cy="3467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722" y="3282908"/>
            <a:ext cx="363377" cy="2921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910585" y="3538498"/>
            <a:ext cx="542228" cy="353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 rot="11166733">
            <a:off x="8228367" y="2922948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9273845" y="3304378"/>
            <a:ext cx="393033" cy="32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061370" y="3954782"/>
            <a:ext cx="517889" cy="387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32372" y="229805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33" y="2737461"/>
            <a:ext cx="1022603" cy="822251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 flipV="1">
            <a:off x="1087958" y="2667384"/>
            <a:ext cx="1479646" cy="12248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501" y="1015138"/>
            <a:ext cx="1006803" cy="15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10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226800" y="-50647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34" y="419136"/>
            <a:ext cx="14150146" cy="8440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236" y="4496901"/>
            <a:ext cx="12192000" cy="616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35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691333"/>
            <a:ext cx="1066438" cy="1536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691333"/>
            <a:ext cx="1823817" cy="1213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088" y="679285"/>
            <a:ext cx="2090022" cy="13908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5067300"/>
            <a:ext cx="1736897" cy="12294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04" y="4826000"/>
            <a:ext cx="1988995" cy="1470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08" y="4098925"/>
            <a:ext cx="485775" cy="4857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391146" y="3912828"/>
            <a:ext cx="965454" cy="913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4997" y="2667383"/>
            <a:ext cx="1131395" cy="892329"/>
          </a:xfrm>
          <a:prstGeom prst="rect">
            <a:avLst/>
          </a:prstGeom>
        </p:spPr>
      </p:pic>
      <p:pic>
        <p:nvPicPr>
          <p:cNvPr id="20482" name="Picture 2" descr="Phot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71" y="1627187"/>
            <a:ext cx="1452049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 rot="10800000">
            <a:off x="6602930" y="2130032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7184997" y="3116706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93" y="3634246"/>
            <a:ext cx="527420" cy="2374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18" y="3995084"/>
            <a:ext cx="648441" cy="3467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722" y="3282908"/>
            <a:ext cx="363377" cy="2921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910585" y="3538498"/>
            <a:ext cx="542228" cy="353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 rot="11166733">
            <a:off x="8228367" y="2922948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9273845" y="3304378"/>
            <a:ext cx="393033" cy="32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061370" y="3954782"/>
            <a:ext cx="517889" cy="387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32372" y="229805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6772" y="2810514"/>
            <a:ext cx="987622" cy="79850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 flipV="1">
            <a:off x="1087958" y="2667384"/>
            <a:ext cx="1479646" cy="12248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31" y="1058239"/>
            <a:ext cx="952990" cy="143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6" y="520760"/>
            <a:ext cx="14150146" cy="84406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236" y="4496901"/>
            <a:ext cx="12192000" cy="61691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90138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86" y="2730634"/>
            <a:ext cx="759772" cy="90361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691333"/>
            <a:ext cx="1066438" cy="1536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691333"/>
            <a:ext cx="1823817" cy="1213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088" y="679285"/>
            <a:ext cx="2090022" cy="13908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5067300"/>
            <a:ext cx="1736897" cy="12294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04" y="4826000"/>
            <a:ext cx="1988995" cy="1470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08" y="4098925"/>
            <a:ext cx="485775" cy="4857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391146" y="3912828"/>
            <a:ext cx="965454" cy="913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4997" y="2667383"/>
            <a:ext cx="1131395" cy="892329"/>
          </a:xfrm>
          <a:prstGeom prst="rect">
            <a:avLst/>
          </a:prstGeom>
        </p:spPr>
      </p:pic>
      <p:pic>
        <p:nvPicPr>
          <p:cNvPr id="20482" name="Picture 2" descr="Phot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71" y="1627187"/>
            <a:ext cx="1452049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 rot="10800000">
            <a:off x="6602930" y="2130032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7184997" y="3116706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93" y="3634246"/>
            <a:ext cx="527420" cy="2374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18" y="3995084"/>
            <a:ext cx="648441" cy="3467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722" y="3282908"/>
            <a:ext cx="363377" cy="2921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910585" y="3538498"/>
            <a:ext cx="542228" cy="353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 rot="11166733">
            <a:off x="8228367" y="2922948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9273845" y="3304378"/>
            <a:ext cx="393033" cy="32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061370" y="3954782"/>
            <a:ext cx="517889" cy="387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32372" y="229805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204303" y="2708561"/>
            <a:ext cx="950090" cy="9256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435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54" y="535273"/>
            <a:ext cx="10575536" cy="63083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89" y="4818838"/>
            <a:ext cx="4029965" cy="2039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7557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33" y="605504"/>
            <a:ext cx="11101769" cy="561749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7165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20" y="3938739"/>
            <a:ext cx="1213917" cy="68206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1349" y="160337"/>
            <a:ext cx="1062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TECHNOLOGY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941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-41256" y="4747364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Kidnapping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837896" y="719805"/>
            <a:ext cx="1135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270016" y="46231"/>
            <a:ext cx="921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2023</a:t>
            </a:r>
          </a:p>
          <a:p>
            <a:r>
              <a:rPr lang="en-US" b="1" dirty="0" smtClean="0"/>
              <a:t>MARCH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2408234" y="1034460"/>
            <a:ext cx="40970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(</a:t>
            </a:r>
            <a:r>
              <a:rPr lang="en-US" dirty="0" err="1" smtClean="0"/>
              <a:t>berley</a:t>
            </a:r>
            <a:r>
              <a:rPr lang="en-US" dirty="0" smtClean="0"/>
              <a:t>; </a:t>
            </a:r>
            <a:r>
              <a:rPr lang="en-US" dirty="0" err="1" smtClean="0"/>
              <a:t>niki</a:t>
            </a:r>
            <a:r>
              <a:rPr lang="en-US" dirty="0" smtClean="0"/>
              <a:t>(</a:t>
            </a:r>
            <a:r>
              <a:rPr lang="en-US" dirty="0" err="1" smtClean="0"/>
              <a:t>lous,CAT</a:t>
            </a:r>
            <a:r>
              <a:rPr lang="en-US" dirty="0" smtClean="0"/>
              <a:t>){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eric-josphef</a:t>
            </a:r>
            <a:endParaRPr lang="en-US" dirty="0" smtClean="0"/>
          </a:p>
          <a:p>
            <a:r>
              <a:rPr lang="en-US" dirty="0" smtClean="0"/>
              <a:t>	IPX. </a:t>
            </a:r>
            <a:r>
              <a:rPr lang="en-US" dirty="0" err="1" smtClean="0"/>
              <a:t>Terirble</a:t>
            </a:r>
            <a:r>
              <a:rPr lang="en-US" dirty="0" smtClean="0"/>
              <a:t> twos(</a:t>
            </a:r>
            <a:r>
              <a:rPr lang="en-US" dirty="0" err="1" smtClean="0"/>
              <a:t>mccarthy</a:t>
            </a:r>
            <a:r>
              <a:rPr lang="en-US" dirty="0" smtClean="0"/>
              <a:t>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Cherrtree</a:t>
            </a:r>
            <a:r>
              <a:rPr lang="en-US" dirty="0" smtClean="0"/>
              <a:t>(CAR(carl-</a:t>
            </a:r>
            <a:r>
              <a:rPr lang="en-US" dirty="0" err="1" smtClean="0"/>
              <a:t>benz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58" y="824246"/>
            <a:ext cx="2775620" cy="145389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20" y="3214921"/>
            <a:ext cx="410689" cy="61603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25" y="848684"/>
            <a:ext cx="1078262" cy="14340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935" y="2677462"/>
            <a:ext cx="543990" cy="54399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178" y="1425614"/>
            <a:ext cx="824684" cy="8246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716796" y="792436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§1751:HOMCIDE:JFK(</a:t>
            </a:r>
            <a:r>
              <a:rPr lang="en-US" strike="sngStrike" dirty="0" smtClean="0"/>
              <a:t>LEE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724" y="2655261"/>
            <a:ext cx="588391" cy="58839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9861935" y="2690826"/>
            <a:ext cx="543990" cy="5996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633166" y="2690826"/>
            <a:ext cx="496949" cy="493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126325" y="2321494"/>
            <a:ext cx="1473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KIM(BERLEY)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57684" y="3551955"/>
            <a:ext cx="316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Ibm.damier.wsam.Jamie.tiempo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411716" y="3274273"/>
            <a:ext cx="302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Ibm.damier.wsam.amy.borgoff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79335" y="4095106"/>
            <a:ext cx="3199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 Women is a bomb --Francesco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240355" y="3938739"/>
            <a:ext cx="1659599" cy="8086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959008" y="3214921"/>
            <a:ext cx="110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 Women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3409013" y="3290500"/>
            <a:ext cx="2706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Jobs/jobs/</a:t>
            </a:r>
            <a:r>
              <a:rPr lang="en-US" sz="1200" strike="sngStrike" dirty="0" err="1" smtClean="0"/>
              <a:t>meiers</a:t>
            </a:r>
            <a:r>
              <a:rPr lang="en-US" sz="1200" strike="sngStrike" dirty="0" smtClean="0"/>
              <a:t>/</a:t>
            </a:r>
            <a:r>
              <a:rPr lang="en-US" sz="1200" strike="sngStrike" dirty="0" err="1" smtClean="0"/>
              <a:t>meiers</a:t>
            </a:r>
            <a:r>
              <a:rPr lang="en-US" sz="1200" strike="sngStrike" dirty="0" smtClean="0"/>
              <a:t>/</a:t>
            </a:r>
            <a:r>
              <a:rPr lang="en-US" sz="1200" strike="sngStrike" dirty="0" err="1" smtClean="0"/>
              <a:t>meiers</a:t>
            </a:r>
            <a:r>
              <a:rPr lang="en-US" sz="1200" strike="sngStrike" dirty="0" smtClean="0"/>
              <a:t>/</a:t>
            </a:r>
            <a:r>
              <a:rPr lang="en-US" sz="1200" strike="sngStrike" dirty="0" err="1" smtClean="0"/>
              <a:t>meiers</a:t>
            </a:r>
            <a:endParaRPr lang="en-US" sz="1200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3839615" y="5343621"/>
            <a:ext cx="66593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strike="sngStrike" dirty="0" smtClean="0"/>
              <a:t>Mr. </a:t>
            </a:r>
            <a:r>
              <a:rPr lang="en-US" sz="6000" b="1" strike="sngStrike" dirty="0" smtClean="0"/>
              <a:t>and Mrs. </a:t>
            </a:r>
            <a:r>
              <a:rPr lang="en-US" sz="6000" b="1" strike="sngStrike" dirty="0" err="1" smtClean="0"/>
              <a:t>Meiers</a:t>
            </a:r>
            <a:endParaRPr lang="en-US" sz="6000" b="1" strike="sngStrike" dirty="0"/>
          </a:p>
        </p:txBody>
      </p:sp>
      <p:sp>
        <p:nvSpPr>
          <p:cNvPr id="72" name="Right Arrow 71"/>
          <p:cNvSpPr/>
          <p:nvPr/>
        </p:nvSpPr>
        <p:spPr>
          <a:xfrm rot="5400000">
            <a:off x="5221390" y="2599928"/>
            <a:ext cx="2929239" cy="2104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263809" y="2815409"/>
            <a:ext cx="1243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PREA §</a:t>
            </a:r>
            <a:r>
              <a:rPr lang="en-US" dirty="0" smtClean="0"/>
              <a:t>187 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10127178" y="1425614"/>
            <a:ext cx="824684" cy="8556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61" y="111259"/>
            <a:ext cx="952500" cy="5334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806051" y="958034"/>
            <a:ext cx="261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Ibm.damier.wsam.bob.</a:t>
            </a:r>
            <a:r>
              <a:rPr lang="en-US" b="1" dirty="0" err="1" smtClean="0"/>
              <a:t>lee</a:t>
            </a:r>
            <a:endParaRPr lang="en-US" b="1" dirty="0"/>
          </a:p>
        </p:txBody>
      </p:sp>
      <p:sp>
        <p:nvSpPr>
          <p:cNvPr id="63" name="Arc 62"/>
          <p:cNvSpPr/>
          <p:nvPr/>
        </p:nvSpPr>
        <p:spPr>
          <a:xfrm>
            <a:off x="9360827" y="1005166"/>
            <a:ext cx="2157502" cy="4016255"/>
          </a:xfrm>
          <a:prstGeom prst="arc">
            <a:avLst>
              <a:gd name="adj1" fmla="val 16200000"/>
              <a:gd name="adj2" fmla="val 221149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945" y="2587084"/>
            <a:ext cx="740415" cy="51006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9583188" y="2490992"/>
            <a:ext cx="543990" cy="5996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7692411" y="2108243"/>
            <a:ext cx="253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§1751:HOMCIDE:JFK:LEE</a:t>
            </a:r>
            <a:endParaRPr lang="en-US" b="1" dirty="0"/>
          </a:p>
        </p:txBody>
      </p:sp>
      <p:sp>
        <p:nvSpPr>
          <p:cNvPr id="81" name="Rectangle 80"/>
          <p:cNvSpPr/>
          <p:nvPr/>
        </p:nvSpPr>
        <p:spPr>
          <a:xfrm>
            <a:off x="5219026" y="801354"/>
            <a:ext cx="1985454" cy="1306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3547" y="2787757"/>
            <a:ext cx="287939" cy="385300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9487623" y="2820285"/>
            <a:ext cx="540154" cy="4094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263809" y="3229755"/>
            <a:ext cx="902196" cy="4790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918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30" y="882706"/>
            <a:ext cx="4103170" cy="41031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9453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33" y="781082"/>
            <a:ext cx="10850630" cy="610347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6136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35842" name="Picture 2" descr="KAISERSLAUTERN MILITARY COMMUNITY CENTER &gt; Ramstein Air Base &gt; Displa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816" y="520760"/>
            <a:ext cx="6455202" cy="612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6215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3970855" y="2091125"/>
            <a:ext cx="455445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K-TOWN</a:t>
            </a:r>
            <a:endParaRPr lang="en-US" sz="9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618" y="4089400"/>
            <a:ext cx="3010132" cy="170338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33900" y="4241800"/>
            <a:ext cx="3403600" cy="1435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975" y="4241800"/>
            <a:ext cx="2368300" cy="13430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937500" y="4267994"/>
            <a:ext cx="3403600" cy="1435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13975" y="3911600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Picture of 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22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408" y="882706"/>
            <a:ext cx="7389354" cy="3863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92300" y="2959100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Bill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92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408" y="882706"/>
            <a:ext cx="7389354" cy="3863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92300" y="2959100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Bill </a:t>
            </a:r>
            <a:r>
              <a:rPr lang="en-US" dirty="0" err="1" smtClean="0"/>
              <a:t>Sr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59984" y="5165817"/>
            <a:ext cx="104320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707070"/>
                </a:solidFill>
                <a:effectLst/>
                <a:latin typeface="Roboto"/>
              </a:rPr>
              <a:t>14. December 2007 - July 2009, Commander, 86th Airlift Wing, </a:t>
            </a:r>
            <a:r>
              <a:rPr lang="en-US" b="0" i="0" dirty="0" err="1" smtClean="0">
                <a:solidFill>
                  <a:srgbClr val="707070"/>
                </a:solidFill>
                <a:effectLst/>
                <a:latin typeface="Roboto"/>
              </a:rPr>
              <a:t>Ramstein</a:t>
            </a:r>
            <a:r>
              <a:rPr lang="en-US" b="0" i="0" dirty="0" smtClean="0">
                <a:solidFill>
                  <a:srgbClr val="707070"/>
                </a:solidFill>
                <a:effectLst/>
                <a:latin typeface="Roboto"/>
              </a:rPr>
              <a:t> AB, and Commander, </a:t>
            </a:r>
            <a:r>
              <a:rPr lang="en-US" sz="7200" b="1" i="0" dirty="0" smtClean="0">
                <a:solidFill>
                  <a:srgbClr val="707070"/>
                </a:solidFill>
                <a:effectLst/>
                <a:latin typeface="Roboto"/>
              </a:rPr>
              <a:t>Kaiserslautern</a:t>
            </a:r>
            <a:r>
              <a:rPr lang="en-US" b="0" i="0" dirty="0" smtClean="0">
                <a:solidFill>
                  <a:srgbClr val="707070"/>
                </a:solidFill>
                <a:effectLst/>
                <a:latin typeface="Roboto"/>
              </a:rPr>
              <a:t> Military Community,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44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92300" y="2959100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Bill </a:t>
            </a:r>
            <a:r>
              <a:rPr lang="en-US" dirty="0" err="1" smtClean="0"/>
              <a:t>Sr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59984" y="5165817"/>
            <a:ext cx="104320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707070"/>
                </a:solidFill>
                <a:effectLst/>
                <a:latin typeface="Roboto"/>
              </a:rPr>
              <a:t>14. December 2007 - July 2009, Commander, 86th Airlift Wing, </a:t>
            </a:r>
            <a:r>
              <a:rPr lang="en-US" b="0" i="0" dirty="0" err="1" smtClean="0">
                <a:solidFill>
                  <a:srgbClr val="707070"/>
                </a:solidFill>
                <a:effectLst/>
                <a:latin typeface="Roboto"/>
              </a:rPr>
              <a:t>Ramstein</a:t>
            </a:r>
            <a:r>
              <a:rPr lang="en-US" b="0" i="0" dirty="0" smtClean="0">
                <a:solidFill>
                  <a:srgbClr val="707070"/>
                </a:solidFill>
                <a:effectLst/>
                <a:latin typeface="Roboto"/>
              </a:rPr>
              <a:t> AB, and Commander, </a:t>
            </a:r>
            <a:r>
              <a:rPr lang="en-US" sz="7200" b="1" i="0" dirty="0" smtClean="0">
                <a:solidFill>
                  <a:srgbClr val="707070"/>
                </a:solidFill>
                <a:effectLst/>
                <a:latin typeface="Roboto"/>
              </a:rPr>
              <a:t>Kaiserslautern</a:t>
            </a:r>
            <a:r>
              <a:rPr lang="en-US" b="0" i="0" dirty="0" smtClean="0">
                <a:solidFill>
                  <a:srgbClr val="707070"/>
                </a:solidFill>
                <a:effectLst/>
                <a:latin typeface="Roboto"/>
              </a:rPr>
              <a:t> Military Community, Germany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637429" y="2165905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678902" y="22824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00900" y="25352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mean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64853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37429" y="2165905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678902" y="22824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00900" y="25352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mean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93" y="3634246"/>
            <a:ext cx="527420" cy="2374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786898" y="3562689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0846" y="3871734"/>
            <a:ext cx="330200" cy="3302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100557" y="3871734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8473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70929" y="480043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012402" y="49169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34400" y="516976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mean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893" y="6268771"/>
            <a:ext cx="527420" cy="2374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1120398" y="6197214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98" y="1625822"/>
            <a:ext cx="2123619" cy="284608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200900" y="4628425"/>
            <a:ext cx="1108591" cy="910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121900" y="4628425"/>
            <a:ext cx="1070661" cy="98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41951" y="810315"/>
            <a:ext cx="751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IS CHAIRMEN OF CHINA</a:t>
            </a:r>
            <a:endParaRPr lang="en-US" sz="4800" b="1" i="1" dirty="0"/>
          </a:p>
        </p:txBody>
      </p:sp>
    </p:spTree>
    <p:extLst>
      <p:ext uri="{BB962C8B-B14F-4D97-AF65-F5344CB8AC3E}">
        <p14:creationId xmlns:p14="http://schemas.microsoft.com/office/powerpoint/2010/main" val="1845815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33" y="605504"/>
            <a:ext cx="11101769" cy="561749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8229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264" y="2796368"/>
            <a:ext cx="1213917" cy="68206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1349" y="160337"/>
            <a:ext cx="1062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TECHNOLOGY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941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-41256" y="4747364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Kidnapping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837896" y="719805"/>
            <a:ext cx="1135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270016" y="46231"/>
            <a:ext cx="921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2023</a:t>
            </a:r>
          </a:p>
          <a:p>
            <a:r>
              <a:rPr lang="en-US" b="1" dirty="0" smtClean="0"/>
              <a:t>MARCH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94246" y="2155168"/>
            <a:ext cx="256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§1751:HOMCIDE:MAYOR</a:t>
            </a:r>
            <a:endParaRPr lang="en-US" b="1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161" y="111259"/>
            <a:ext cx="952500" cy="53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572" y="1976651"/>
            <a:ext cx="183501" cy="2577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27" y="2036754"/>
            <a:ext cx="293948" cy="204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0778" y="3501485"/>
            <a:ext cx="230120" cy="15501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>
            <a:off x="4047516" y="3503994"/>
            <a:ext cx="297409" cy="1499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944226" y="2952735"/>
            <a:ext cx="197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Removing my mole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4357" y="3806946"/>
            <a:ext cx="1386349" cy="103976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944226" y="3750815"/>
            <a:ext cx="266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1994 Not removing </a:t>
            </a:r>
            <a:r>
              <a:rPr lang="en-US" strike="sngStrike" dirty="0" smtClean="0"/>
              <a:t> moles</a:t>
            </a:r>
            <a:endParaRPr lang="en-US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4385751" y="1919849"/>
            <a:ext cx="244282" cy="32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118552" y="2026701"/>
            <a:ext cx="161374" cy="308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051800" y="1225140"/>
            <a:ext cx="131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Katie Boden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9658048" y="1235454"/>
            <a:ext cx="1090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Madonna</a:t>
            </a:r>
          </a:p>
          <a:p>
            <a:r>
              <a:rPr lang="en-US" dirty="0" smtClean="0"/>
              <a:t>Mexico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994601" y="2322876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Ariana </a:t>
            </a:r>
            <a:r>
              <a:rPr lang="en-US" strike="sngStrike" dirty="0" err="1" smtClean="0"/>
              <a:t>Johs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9494542" y="2306569"/>
            <a:ext cx="161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Stephanie Lang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8253733" y="105743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blond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9741429" y="1045076"/>
            <a:ext cx="757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err="1" smtClean="0"/>
              <a:t>bruneete</a:t>
            </a:r>
            <a:endParaRPr lang="en-US" sz="1200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2999" y="1104991"/>
            <a:ext cx="642284" cy="51929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36213" y="532183"/>
            <a:ext cx="439581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MERKEL(</a:t>
            </a:r>
            <a:r>
              <a:rPr lang="en-US" sz="7200" strike="sngStrike" dirty="0" err="1" smtClean="0"/>
              <a:t>angela</a:t>
            </a:r>
            <a:r>
              <a:rPr lang="en-US" dirty="0" smtClean="0"/>
              <a:t> 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rancsco</a:t>
            </a:r>
            <a:r>
              <a:rPr lang="en-US" dirty="0" smtClean="0"/>
              <a:t>)</a:t>
            </a:r>
          </a:p>
          <a:p>
            <a:r>
              <a:rPr lang="en-US" dirty="0" smtClean="0"/>
              <a:t>	</a:t>
            </a:r>
            <a:r>
              <a:rPr lang="en-US" strike="sngStrike" dirty="0" err="1" smtClean="0"/>
              <a:t>Euroapn</a:t>
            </a:r>
            <a:r>
              <a:rPr lang="en-US" strike="sngStrike" dirty="0" smtClean="0"/>
              <a:t> School</a:t>
            </a:r>
          </a:p>
          <a:p>
            <a:r>
              <a:rPr lang="en-US" dirty="0" smtClean="0"/>
              <a:t>ATB.eval.41</a:t>
            </a:r>
          </a:p>
          <a:p>
            <a:r>
              <a:rPr lang="en-US" dirty="0"/>
              <a:t>	</a:t>
            </a:r>
            <a:r>
              <a:rPr lang="en-US" dirty="0" smtClean="0"/>
              <a:t>WWI.WWII.MILITARY.SCHOOL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991897" y="777353"/>
            <a:ext cx="192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KOENIG PRINCIPAL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180208" y="2865734"/>
            <a:ext cx="721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Tyson</a:t>
            </a:r>
          </a:p>
          <a:p>
            <a:r>
              <a:rPr lang="en-US" strike="sngStrike" dirty="0" smtClean="0"/>
              <a:t>Felix</a:t>
            </a:r>
          </a:p>
          <a:p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0596798" y="3234527"/>
            <a:ext cx="1029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Franceco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5854323" y="258385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blond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6878895" y="276806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867724" y="307676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-41256" y="1025569"/>
            <a:ext cx="941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</a:p>
          <a:p>
            <a:r>
              <a:rPr lang="en-US" sz="1400" b="1" dirty="0" smtClean="0"/>
              <a:t>WWI:FRA</a:t>
            </a:r>
            <a:endParaRPr lang="en-US" sz="1400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5877465" y="1510405"/>
            <a:ext cx="2503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IPX.INT</a:t>
            </a:r>
            <a:endParaRPr lang="en-US" sz="600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0596798" y="2799804"/>
            <a:ext cx="112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Stephanie</a:t>
            </a:r>
            <a:endParaRPr lang="en-US" strike="sngStrike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1456277" y="2865734"/>
            <a:ext cx="1404307" cy="6127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360984" y="3694442"/>
            <a:ext cx="1384210" cy="11777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943" y="1877304"/>
            <a:ext cx="346075" cy="346075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8501864" y="1886075"/>
            <a:ext cx="476747" cy="301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8056798" y="1763062"/>
            <a:ext cx="3431990" cy="29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942053" y="2768069"/>
            <a:ext cx="3431990" cy="29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890817" y="720365"/>
            <a:ext cx="358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</a:t>
            </a:r>
            <a:r>
              <a:rPr lang="en-US" b="1" dirty="0" err="1" smtClean="0"/>
              <a:t>ivil_code.sw-sw-de</a:t>
            </a:r>
            <a:r>
              <a:rPr lang="en-US" dirty="0" err="1" smtClean="0"/>
              <a:t>.</a:t>
            </a:r>
            <a:r>
              <a:rPr lang="en-US" strike="sngStrike" dirty="0" err="1" smtClean="0"/>
              <a:t>maxplank.marx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203843" y="336313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</a:t>
            </a:r>
            <a:endParaRPr lang="en-US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7129122" y="11466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143437" y="25491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469808" y="43053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824192" y="715536"/>
            <a:ext cx="2704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41.SQ:§1751:HOMCIDE:1Y</a:t>
            </a:r>
            <a:endParaRPr lang="en-US" b="1" dirty="0"/>
          </a:p>
        </p:txBody>
      </p:sp>
      <p:sp>
        <p:nvSpPr>
          <p:cNvPr id="100" name="Rectangle 99"/>
          <p:cNvSpPr/>
          <p:nvPr/>
        </p:nvSpPr>
        <p:spPr>
          <a:xfrm>
            <a:off x="-58472" y="5126273"/>
            <a:ext cx="2704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41.SQ:§1751:HOMCIDE:1Y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180288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70929" y="480043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012402" y="49169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34400" y="516976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mean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893" y="6268771"/>
            <a:ext cx="527420" cy="2374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1120398" y="6197214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00900" y="4628425"/>
            <a:ext cx="1108591" cy="910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121900" y="4628425"/>
            <a:ext cx="1070661" cy="98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41951" y="810315"/>
            <a:ext cx="5868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IS JASON’s BRAIN</a:t>
            </a:r>
            <a:endParaRPr lang="en-US" sz="4800" b="1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93" y="1774611"/>
            <a:ext cx="3713202" cy="243738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87955" y="3018230"/>
            <a:ext cx="3524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ON KAISER ALLEE IN FRANKRT</a:t>
            </a:r>
          </a:p>
          <a:p>
            <a:r>
              <a:rPr lang="en-US" b="1" i="1" dirty="0" smtClean="0"/>
              <a:t>OR KAISER STRASSE IN KARLSURHE</a:t>
            </a:r>
            <a:endParaRPr lang="en-US" b="1" i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585293" y="1813317"/>
            <a:ext cx="4054007" cy="25319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244488" y="1924443"/>
            <a:ext cx="4090352" cy="24595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745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5" y="453461"/>
            <a:ext cx="10575536" cy="63083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89" y="4818838"/>
            <a:ext cx="4029965" cy="2039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46" y="4116028"/>
            <a:ext cx="485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8065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738" y="2548448"/>
            <a:ext cx="3186301" cy="3186301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948213" y="2149492"/>
            <a:ext cx="4326306" cy="34235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08059" y="18766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 WIELAND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550156" y="5507034"/>
            <a:ext cx="210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 DIETER ZETCHER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869255" y="570551"/>
            <a:ext cx="3536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IS FIRED</a:t>
            </a:r>
            <a:endParaRPr lang="en-US" sz="4800" b="1" i="1" dirty="0"/>
          </a:p>
        </p:txBody>
      </p:sp>
      <p:sp>
        <p:nvSpPr>
          <p:cNvPr id="39" name="Rectangle 38"/>
          <p:cNvSpPr/>
          <p:nvPr/>
        </p:nvSpPr>
        <p:spPr>
          <a:xfrm>
            <a:off x="1087955" y="3018230"/>
            <a:ext cx="3524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ON KAISER ALLEE IN FRANKRT</a:t>
            </a:r>
          </a:p>
          <a:p>
            <a:r>
              <a:rPr lang="en-US" b="1" i="1" dirty="0" smtClean="0"/>
              <a:t>OR KAISER STRASSE IN KARLSURHE</a:t>
            </a:r>
            <a:endParaRPr lang="en-US" b="1" i="1" dirty="0"/>
          </a:p>
        </p:txBody>
      </p:sp>
      <p:cxnSp>
        <p:nvCxnSpPr>
          <p:cNvPr id="13" name="Straight Connector 12"/>
          <p:cNvCxnSpPr>
            <a:stCxn id="9" idx="3"/>
          </p:cNvCxnSpPr>
          <p:nvPr/>
        </p:nvCxnSpPr>
        <p:spPr>
          <a:xfrm flipH="1">
            <a:off x="8026400" y="2061270"/>
            <a:ext cx="236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408059" y="5691700"/>
            <a:ext cx="24504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948213" y="1787680"/>
            <a:ext cx="3439875" cy="4176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67975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5" y="453461"/>
            <a:ext cx="10575536" cy="63083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89" y="4818838"/>
            <a:ext cx="4029965" cy="2039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46" y="4116028"/>
            <a:ext cx="485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28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813" y="2715070"/>
            <a:ext cx="2962275" cy="15430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948213" y="2149492"/>
            <a:ext cx="4326306" cy="34235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08059" y="1876604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 WIELAND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550156" y="5507034"/>
            <a:ext cx="210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 DIETER ZETCHER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869255" y="570551"/>
            <a:ext cx="35365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IS FIRED</a:t>
            </a:r>
            <a:endParaRPr lang="en-US" sz="4800" b="1" i="1" dirty="0"/>
          </a:p>
        </p:txBody>
      </p:sp>
      <p:sp>
        <p:nvSpPr>
          <p:cNvPr id="39" name="Rectangle 38"/>
          <p:cNvSpPr/>
          <p:nvPr/>
        </p:nvSpPr>
        <p:spPr>
          <a:xfrm>
            <a:off x="1087955" y="3018230"/>
            <a:ext cx="35244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ON KAISER ALLEE IN FRANKRT</a:t>
            </a:r>
          </a:p>
          <a:p>
            <a:r>
              <a:rPr lang="en-US" b="1" i="1" dirty="0" smtClean="0"/>
              <a:t>OR KAISER STRASSE IN KARLSURHE</a:t>
            </a:r>
            <a:endParaRPr lang="en-US" b="1" i="1" dirty="0"/>
          </a:p>
        </p:txBody>
      </p:sp>
      <p:cxnSp>
        <p:nvCxnSpPr>
          <p:cNvPr id="13" name="Straight Connector 12"/>
          <p:cNvCxnSpPr>
            <a:stCxn id="9" idx="3"/>
          </p:cNvCxnSpPr>
          <p:nvPr/>
        </p:nvCxnSpPr>
        <p:spPr>
          <a:xfrm flipH="1">
            <a:off x="8026400" y="2061270"/>
            <a:ext cx="2361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8408059" y="5691700"/>
            <a:ext cx="24504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948213" y="1787680"/>
            <a:ext cx="3439875" cy="4176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350821"/>
              </p:ext>
            </p:extLst>
          </p:nvPr>
        </p:nvGraphicFramePr>
        <p:xfrm>
          <a:off x="7858125" y="2651125"/>
          <a:ext cx="1844675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2" name="Packager Shell Object" showAsIcon="1" r:id="rId6" imgW="1845000" imgH="486000" progId="Package">
                  <p:embed/>
                </p:oleObj>
              </mc:Choice>
              <mc:Fallback>
                <p:oleObj name="Packager Shell Object" showAsIcon="1" r:id="rId6" imgW="1845000" imgH="4860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58125" y="2651125"/>
                        <a:ext cx="1844675" cy="48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5427" y="17157"/>
            <a:ext cx="615273" cy="34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736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5" y="453461"/>
            <a:ext cx="10575536" cy="63083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89" y="4818838"/>
            <a:ext cx="4029965" cy="2039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46" y="4116028"/>
            <a:ext cx="48577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792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37429" y="2165905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678902" y="228242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00900" y="2535237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mean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93" y="3634246"/>
            <a:ext cx="527420" cy="2374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786898" y="3562689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41951" y="810315"/>
            <a:ext cx="6607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WAS JASON’s BRAIN</a:t>
            </a:r>
            <a:endParaRPr lang="en-US" sz="4800" b="1" i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637429" y="1968500"/>
            <a:ext cx="889987" cy="936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0" idx="2"/>
          </p:cNvCxnSpPr>
          <p:nvPr/>
        </p:nvCxnSpPr>
        <p:spPr>
          <a:xfrm>
            <a:off x="8585200" y="2165905"/>
            <a:ext cx="647700" cy="485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94500" y="4247124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51" y="4487242"/>
            <a:ext cx="2628900" cy="174307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810125" y="5860985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851598" y="597750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14647" y="4505395"/>
            <a:ext cx="59441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BECAUSE CAMP DAVID</a:t>
            </a:r>
          </a:p>
          <a:p>
            <a:r>
              <a:rPr lang="en-US" sz="4800" b="1" i="1" strike="sngStrike" dirty="0" smtClean="0"/>
              <a:t>Eros center </a:t>
            </a:r>
          </a:p>
          <a:p>
            <a:r>
              <a:rPr lang="en-US" sz="4800" b="1" i="1" dirty="0" smtClean="0"/>
              <a:t>IPX </a:t>
            </a:r>
            <a:r>
              <a:rPr lang="en-US" sz="4800" b="1" i="1" strike="sngStrike" dirty="0" smtClean="0"/>
              <a:t>on </a:t>
            </a:r>
            <a:r>
              <a:rPr lang="en-US" sz="4800" b="1" i="1" strike="sngStrike" dirty="0" err="1" smtClean="0"/>
              <a:t>kaiser</a:t>
            </a:r>
            <a:endParaRPr lang="en-US" sz="4800" b="1" i="1" strike="sngStrike" dirty="0"/>
          </a:p>
        </p:txBody>
      </p:sp>
      <p:cxnSp>
        <p:nvCxnSpPr>
          <p:cNvPr id="27" name="Straight Connector 26"/>
          <p:cNvCxnSpPr>
            <a:endCxn id="25" idx="2"/>
          </p:cNvCxnSpPr>
          <p:nvPr/>
        </p:nvCxnSpPr>
        <p:spPr>
          <a:xfrm>
            <a:off x="8757896" y="5860985"/>
            <a:ext cx="647700" cy="485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592" y="5042138"/>
            <a:ext cx="3713202" cy="243738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7378592" y="5080844"/>
            <a:ext cx="4054007" cy="25319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037787" y="5191970"/>
            <a:ext cx="4090352" cy="24595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900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5" y="453461"/>
            <a:ext cx="10575536" cy="63083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89" y="4818838"/>
            <a:ext cx="4029965" cy="2039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40209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776" y="2057489"/>
            <a:ext cx="7389354" cy="3863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015915" y="590460"/>
            <a:ext cx="8362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This is Bill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3591615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255" y="2422565"/>
            <a:ext cx="7389354" cy="38639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40355" y="5380672"/>
            <a:ext cx="104320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707070"/>
                </a:solidFill>
                <a:effectLst/>
                <a:latin typeface="Roboto"/>
              </a:rPr>
              <a:t>14. December 2007 - July 2009, Commander, 86th Airlift Wing, </a:t>
            </a:r>
            <a:r>
              <a:rPr lang="en-US" b="0" i="0" dirty="0" err="1" smtClean="0">
                <a:solidFill>
                  <a:srgbClr val="707070"/>
                </a:solidFill>
                <a:effectLst/>
                <a:latin typeface="Roboto"/>
              </a:rPr>
              <a:t>Ramstein</a:t>
            </a:r>
            <a:r>
              <a:rPr lang="en-US" b="0" i="0" dirty="0" smtClean="0">
                <a:solidFill>
                  <a:srgbClr val="707070"/>
                </a:solidFill>
                <a:effectLst/>
                <a:latin typeface="Roboto"/>
              </a:rPr>
              <a:t> AB, and Commander, </a:t>
            </a:r>
            <a:r>
              <a:rPr lang="en-US" sz="7200" b="1" i="0" dirty="0" smtClean="0">
                <a:solidFill>
                  <a:srgbClr val="707070"/>
                </a:solidFill>
                <a:effectLst/>
                <a:latin typeface="Roboto"/>
              </a:rPr>
              <a:t>Kaiserslautern</a:t>
            </a:r>
            <a:r>
              <a:rPr lang="en-US" b="0" i="0" dirty="0" smtClean="0">
                <a:solidFill>
                  <a:srgbClr val="707070"/>
                </a:solidFill>
                <a:effectLst/>
                <a:latin typeface="Roboto"/>
              </a:rPr>
              <a:t> Military Community, Germany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15915" y="590460"/>
            <a:ext cx="8362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This is Bill Senior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237232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1349" y="160337"/>
            <a:ext cx="1062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TECHNOLOGY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9416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-41256" y="4747364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Kidnapping</a:t>
            </a:r>
            <a:endParaRPr lang="en-US" sz="1200" b="1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837896" y="719805"/>
            <a:ext cx="1135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625821" y="73474"/>
            <a:ext cx="1359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/>
              <a:t>2023</a:t>
            </a:r>
          </a:p>
          <a:p>
            <a:pPr algn="r"/>
            <a:r>
              <a:rPr lang="en-US" b="1" dirty="0" smtClean="0"/>
              <a:t>MARCH</a:t>
            </a:r>
            <a:endParaRPr lang="en-US" b="1" dirty="0"/>
          </a:p>
        </p:txBody>
      </p:sp>
      <p:pic>
        <p:nvPicPr>
          <p:cNvPr id="2050" name="Picture 2" descr="President Joe Biden greets German Chancellor Olaf Scholz, Friday March 3, 2023, in the Oval Office of the White Hous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180" y="811074"/>
            <a:ext cx="8635093" cy="575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4259" y="26378"/>
            <a:ext cx="563984" cy="6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3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70929" y="480043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012402" y="49169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34400" y="516976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mean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893" y="6268771"/>
            <a:ext cx="527420" cy="2374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1120398" y="6197214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090" y="1454628"/>
            <a:ext cx="2123619" cy="284608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200900" y="4628425"/>
            <a:ext cx="1108591" cy="910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121900" y="4628425"/>
            <a:ext cx="1070661" cy="98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41951" y="810315"/>
            <a:ext cx="751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IS CHAIRMEN OF CHINA</a:t>
            </a:r>
            <a:endParaRPr lang="en-US" sz="4800" b="1" i="1" dirty="0"/>
          </a:p>
        </p:txBody>
      </p:sp>
    </p:spTree>
    <p:extLst>
      <p:ext uri="{BB962C8B-B14F-4D97-AF65-F5344CB8AC3E}">
        <p14:creationId xmlns:p14="http://schemas.microsoft.com/office/powerpoint/2010/main" val="787252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70929" y="480043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012402" y="49169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34400" y="516976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mean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893" y="6268771"/>
            <a:ext cx="527420" cy="2374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1120398" y="6197214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200900" y="4628425"/>
            <a:ext cx="1108591" cy="910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121900" y="4628425"/>
            <a:ext cx="1070661" cy="98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41951" y="810315"/>
            <a:ext cx="84846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IS CHANZLOR OF GERMANY</a:t>
            </a:r>
            <a:endParaRPr lang="en-US" sz="4800" b="1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469" y="6307441"/>
            <a:ext cx="310934" cy="31093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200463" y="6222614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6307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86" y="2730634"/>
            <a:ext cx="759772" cy="90361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691333"/>
            <a:ext cx="1066438" cy="15366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952" y="1407295"/>
            <a:ext cx="1823817" cy="1213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088" y="679285"/>
            <a:ext cx="2090022" cy="139081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616" y="5067300"/>
            <a:ext cx="1736897" cy="12294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504" y="4826000"/>
            <a:ext cx="1988995" cy="14707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808" y="4098925"/>
            <a:ext cx="485775" cy="4857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391146" y="3912828"/>
            <a:ext cx="965454" cy="913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4997" y="2667383"/>
            <a:ext cx="1131395" cy="892329"/>
          </a:xfrm>
          <a:prstGeom prst="rect">
            <a:avLst/>
          </a:prstGeom>
        </p:spPr>
      </p:pic>
      <p:pic>
        <p:nvPicPr>
          <p:cNvPr id="20482" name="Picture 2" descr="Phot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371" y="1627187"/>
            <a:ext cx="1452049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ight Arrow 16"/>
          <p:cNvSpPr/>
          <p:nvPr/>
        </p:nvSpPr>
        <p:spPr>
          <a:xfrm rot="10800000">
            <a:off x="6602930" y="2130032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6200000">
            <a:off x="7184997" y="3116706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393" y="3634246"/>
            <a:ext cx="527420" cy="2374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818" y="3995084"/>
            <a:ext cx="648441" cy="3467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722" y="3282908"/>
            <a:ext cx="363377" cy="2921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910585" y="3538498"/>
            <a:ext cx="542228" cy="353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 rot="11166733">
            <a:off x="8228367" y="2922948"/>
            <a:ext cx="1019203" cy="7961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9273845" y="3304378"/>
            <a:ext cx="393033" cy="329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061370" y="3954782"/>
            <a:ext cx="517889" cy="387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432372" y="229805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1204303" y="2708561"/>
            <a:ext cx="950090" cy="9256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30" y="539141"/>
            <a:ext cx="2628900" cy="174307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472626" y="557294"/>
            <a:ext cx="5123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ALSO K-TOWN</a:t>
            </a:r>
            <a:endParaRPr lang="en-US" sz="4800" b="1" i="1" dirty="0"/>
          </a:p>
        </p:txBody>
      </p:sp>
    </p:spTree>
    <p:extLst>
      <p:ext uri="{BB962C8B-B14F-4D97-AF65-F5344CB8AC3E}">
        <p14:creationId xmlns:p14="http://schemas.microsoft.com/office/powerpoint/2010/main" val="23046908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5" y="453461"/>
            <a:ext cx="10575536" cy="63083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89" y="4818838"/>
            <a:ext cx="4029965" cy="2039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9923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744433"/>
            <a:ext cx="2628900" cy="1743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64314" y="553909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305787" y="565561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827785" y="590842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mean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99" y="6096499"/>
            <a:ext cx="527420" cy="2374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696104" y="6024942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384266" y="5460322"/>
            <a:ext cx="1108591" cy="910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43122" y="5655610"/>
            <a:ext cx="1070661" cy="98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716855" y="671576"/>
            <a:ext cx="8654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IS CHANEZLOR IN GERMANY</a:t>
            </a:r>
            <a:endParaRPr lang="en-US" sz="4800" b="1" i="1" dirty="0"/>
          </a:p>
        </p:txBody>
      </p:sp>
      <p:pic>
        <p:nvPicPr>
          <p:cNvPr id="37890" name="Picture 2" descr="President Joe Biden greets German Chancellor Olaf Scholz, Friday March 3, 2023, in the Oval Office of the White House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783" y="1615971"/>
            <a:ext cx="5898837" cy="39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32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5" y="453461"/>
            <a:ext cx="10575536" cy="63083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89" y="4818838"/>
            <a:ext cx="4029965" cy="2039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431352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404675" y="1963302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46148" y="207981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968146" y="2332634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mean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089" y="2489946"/>
            <a:ext cx="527420" cy="2374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0349542" y="2332634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75653" y="747899"/>
            <a:ext cx="66077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WAS JASON’s BRAIN</a:t>
            </a:r>
            <a:endParaRPr lang="en-US" sz="4800" b="1" i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404675" y="1765897"/>
            <a:ext cx="889987" cy="936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0" idx="2"/>
          </p:cNvCxnSpPr>
          <p:nvPr/>
        </p:nvCxnSpPr>
        <p:spPr>
          <a:xfrm>
            <a:off x="10352446" y="1963302"/>
            <a:ext cx="647700" cy="485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56000" y="4940300"/>
            <a:ext cx="974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Gorbhcoe</a:t>
            </a:r>
            <a:r>
              <a:rPr lang="en-US" dirty="0" smtClean="0"/>
              <a:t>(neflix,Ibm.dmier.employee.tim.cook.nonPoicieAtement.ibmd.meilr.Netflix.emplye.micheal.)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787" y="2752117"/>
            <a:ext cx="1823817" cy="121366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954" y="2753376"/>
            <a:ext cx="2090022" cy="1390815"/>
          </a:xfrm>
          <a:prstGeom prst="rect">
            <a:avLst/>
          </a:prstGeom>
        </p:spPr>
      </p:pic>
      <p:pic>
        <p:nvPicPr>
          <p:cNvPr id="33" name="Picture 2" descr="Phot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06" y="2972009"/>
            <a:ext cx="1452049" cy="180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689787" y="6096000"/>
            <a:ext cx="1097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ROOS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096" y="5644194"/>
            <a:ext cx="759772" cy="90361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4" y="558231"/>
            <a:ext cx="751664" cy="108308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401439" y="5938448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2094257" y="4782749"/>
            <a:ext cx="1243168" cy="703894"/>
          </a:xfrm>
          <a:prstGeom prst="rightArrow">
            <a:avLst/>
          </a:prstGeom>
          <a:solidFill>
            <a:schemeClr val="tx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41010" y="4306912"/>
            <a:ext cx="221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RED/BLACK TREE C++</a:t>
            </a:r>
            <a:endParaRPr lang="en-US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53" y="1515651"/>
            <a:ext cx="1867215" cy="94481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00" y="1784543"/>
            <a:ext cx="731978" cy="1055410"/>
          </a:xfrm>
          <a:prstGeom prst="rect">
            <a:avLst/>
          </a:prstGeom>
        </p:spPr>
      </p:pic>
      <p:cxnSp>
        <p:nvCxnSpPr>
          <p:cNvPr id="40" name="Straight Connector 39"/>
          <p:cNvCxnSpPr>
            <a:endCxn id="7" idx="1"/>
          </p:cNvCxnSpPr>
          <p:nvPr/>
        </p:nvCxnSpPr>
        <p:spPr>
          <a:xfrm flipH="1">
            <a:off x="3556000" y="5108384"/>
            <a:ext cx="6780842" cy="16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887" y="4491578"/>
            <a:ext cx="485775" cy="4857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142" y="4506093"/>
            <a:ext cx="540007" cy="43420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73" y="4621536"/>
            <a:ext cx="268129" cy="27263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699280" y="4689856"/>
            <a:ext cx="1522913" cy="1647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615395" y="782310"/>
            <a:ext cx="1371998" cy="1160594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10583359" y="786166"/>
            <a:ext cx="1436070" cy="1273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0551323" y="792162"/>
            <a:ext cx="1436070" cy="12141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061050" y="5920850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62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0" y="1767184"/>
            <a:ext cx="10575536" cy="63083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89" y="4818838"/>
            <a:ext cx="4029965" cy="2039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4097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453014" y="96564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445" y="1211067"/>
            <a:ext cx="1373468" cy="51645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652" y="2688393"/>
            <a:ext cx="1213917" cy="68206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21512" y="58136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401205" y="1843478"/>
            <a:ext cx="3673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 FRANCESCO</a:t>
            </a:r>
          </a:p>
          <a:p>
            <a:r>
              <a:rPr lang="en-US" dirty="0" smtClean="0"/>
              <a:t>JFK(</a:t>
            </a:r>
            <a:r>
              <a:rPr lang="en-US" strike="sngStrike" dirty="0" smtClean="0"/>
              <a:t>Xavier)</a:t>
            </a:r>
          </a:p>
          <a:p>
            <a:r>
              <a:rPr lang="en-US" strike="sngStrike" dirty="0" smtClean="0"/>
              <a:t>Other: </a:t>
            </a:r>
            <a:r>
              <a:rPr lang="en-US" strike="sngStrike" dirty="0" err="1" smtClean="0"/>
              <a:t>ibm.damiler.pope.stain.francis</a:t>
            </a:r>
            <a:endParaRPr lang="en-US" strike="sngStrike" dirty="0" smtClean="0"/>
          </a:p>
          <a:p>
            <a:r>
              <a:rPr lang="en-US" strike="sngStrike" dirty="0"/>
              <a:t>	</a:t>
            </a:r>
            <a:r>
              <a:rPr lang="en-US" strike="sngStrike" dirty="0" smtClean="0"/>
              <a:t>hotel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646652" y="2686025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350288" y="1211067"/>
            <a:ext cx="1527625" cy="5164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79" y="2551414"/>
            <a:ext cx="747608" cy="819046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1613082" y="2583139"/>
            <a:ext cx="929695" cy="8458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957" y="1243504"/>
            <a:ext cx="657323" cy="369332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212663" y="1243504"/>
            <a:ext cx="272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father is on WWI street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574" y="1694040"/>
            <a:ext cx="682073" cy="55146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05" y="3160662"/>
            <a:ext cx="343768" cy="37661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6476746" y="3142063"/>
            <a:ext cx="597901" cy="4681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212663" y="1743437"/>
            <a:ext cx="59854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comb my hair back and (yes, there are</a:t>
            </a:r>
          </a:p>
          <a:p>
            <a:r>
              <a:rPr lang="en-US" strike="sngStrike" dirty="0" err="1" smtClean="0"/>
              <a:t>Protetetes</a:t>
            </a:r>
            <a:r>
              <a:rPr lang="en-US" strike="sngStrike" dirty="0" smtClean="0"/>
              <a:t> and Sex Workers </a:t>
            </a:r>
            <a:r>
              <a:rPr lang="en-US" strike="sngStrike" dirty="0" err="1" smtClean="0"/>
              <a:t>Maners</a:t>
            </a:r>
            <a:r>
              <a:rPr lang="en-US" strike="sngStrike" dirty="0" smtClean="0"/>
              <a:t>, on Saturday with Thomas</a:t>
            </a:r>
          </a:p>
          <a:p>
            <a:r>
              <a:rPr lang="en-US" strike="sngStrike" dirty="0" smtClean="0"/>
              <a:t>And </a:t>
            </a:r>
            <a:r>
              <a:rPr lang="en-US" strike="sngStrike" dirty="0" err="1" smtClean="0"/>
              <a:t>francsco</a:t>
            </a:r>
            <a:r>
              <a:rPr lang="en-US" strike="sngStrike" dirty="0" smtClean="0"/>
              <a:t>)as in </a:t>
            </a:r>
          </a:p>
          <a:p>
            <a:r>
              <a:rPr lang="en-US" strike="sngStrike" dirty="0" smtClean="0"/>
              <a:t>Acting as </a:t>
            </a:r>
            <a:r>
              <a:rPr lang="en-US" dirty="0" smtClean="0"/>
              <a:t>Louisiana FBI 1950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46" y="4116028"/>
            <a:ext cx="485775" cy="485775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6420682" y="4172010"/>
            <a:ext cx="597901" cy="4681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397650" y="4406104"/>
            <a:ext cx="5273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We </a:t>
            </a:r>
            <a:r>
              <a:rPr lang="en-US" strike="sngStrike" dirty="0" err="1" smtClean="0"/>
              <a:t>sas</a:t>
            </a:r>
            <a:r>
              <a:rPr lang="en-US" strike="sngStrike" dirty="0" smtClean="0"/>
              <a:t> the </a:t>
            </a:r>
            <a:r>
              <a:rPr lang="en-US" strike="sngStrike" dirty="0" err="1" smtClean="0"/>
              <a:t>secuty</a:t>
            </a:r>
            <a:r>
              <a:rPr lang="en-US" strike="sngStrike" dirty="0" smtClean="0"/>
              <a:t> wall</a:t>
            </a:r>
          </a:p>
          <a:p>
            <a:r>
              <a:rPr lang="en-US" strike="sngStrike" dirty="0" smtClean="0"/>
              <a:t>And the NANA “</a:t>
            </a:r>
            <a:r>
              <a:rPr lang="en-US" strike="sngStrike" dirty="0" err="1" smtClean="0"/>
              <a:t>ihr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seid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noch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gruen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hinger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orhne</a:t>
            </a:r>
            <a:r>
              <a:rPr lang="en-US" strike="sngStrike" dirty="0" smtClean="0"/>
              <a:t>”</a:t>
            </a:r>
          </a:p>
          <a:p>
            <a:r>
              <a:rPr lang="en-US" strike="sngStrike" dirty="0" err="1" smtClean="0"/>
              <a:t>Tranl</a:t>
            </a:r>
            <a:r>
              <a:rPr lang="en-US" strike="sngStrike" dirty="0" smtClean="0"/>
              <a:t>) your all still </a:t>
            </a:r>
            <a:r>
              <a:rPr lang="en-US" strike="sngStrike" dirty="0" err="1" smtClean="0"/>
              <a:t>greenbehind</a:t>
            </a:r>
            <a:r>
              <a:rPr lang="en-US" strike="sngStrike" dirty="0" smtClean="0"/>
              <a:t> the ears</a:t>
            </a:r>
            <a:endParaRPr lang="en-US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5829173" y="1228034"/>
            <a:ext cx="6894" cy="470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183367" y="1193036"/>
            <a:ext cx="25068" cy="2865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116660" y="408985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9930345" y="0"/>
            <a:ext cx="228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CAR</a:t>
            </a:r>
            <a:r>
              <a:rPr lang="en-US" dirty="0" smtClean="0"/>
              <a:t>(</a:t>
            </a:r>
            <a:r>
              <a:rPr lang="en-US" strike="sngStrike" dirty="0" smtClean="0"/>
              <a:t>carl-</a:t>
            </a:r>
            <a:r>
              <a:rPr lang="en-US" strike="sngStrike" dirty="0" err="1" smtClean="0"/>
              <a:t>benz</a:t>
            </a:r>
            <a:r>
              <a:rPr lang="en-US" strike="sngStrike" dirty="0" smtClean="0"/>
              <a:t>-</a:t>
            </a:r>
            <a:r>
              <a:rPr lang="en-US" strike="sngStrike" dirty="0" err="1" smtClean="0"/>
              <a:t>strasse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9277602" y="185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053840" y="34187"/>
            <a:ext cx="105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Grade</a:t>
            </a:r>
            <a:endParaRPr lang="en-US" dirty="0"/>
          </a:p>
        </p:txBody>
      </p:sp>
      <p:pic>
        <p:nvPicPr>
          <p:cNvPr id="5122" name="Picture 2" descr="Interpol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09" y="544774"/>
            <a:ext cx="993602" cy="54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Connector 77"/>
          <p:cNvCxnSpPr/>
          <p:nvPr/>
        </p:nvCxnSpPr>
        <p:spPr>
          <a:xfrm>
            <a:off x="6370957" y="1228034"/>
            <a:ext cx="841706" cy="384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6420682" y="2245503"/>
            <a:ext cx="56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146800" y="1743437"/>
            <a:ext cx="1065863" cy="420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397147" y="556494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99" y="1353914"/>
            <a:ext cx="331694" cy="124724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6039604" y="1276178"/>
            <a:ext cx="165847" cy="223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43" idx="3"/>
            <a:endCxn id="86" idx="1"/>
          </p:cNvCxnSpPr>
          <p:nvPr/>
        </p:nvCxnSpPr>
        <p:spPr>
          <a:xfrm flipV="1">
            <a:off x="2877913" y="1416276"/>
            <a:ext cx="3085586" cy="53018"/>
          </a:xfrm>
          <a:prstGeom prst="line">
            <a:avLst/>
          </a:prstGeom>
          <a:ln w="3175"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6607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</a:p>
          <a:p>
            <a:r>
              <a:rPr lang="en-US" sz="1400" b="1" dirty="0" smtClean="0"/>
              <a:t>Child Abuse</a:t>
            </a:r>
            <a:endParaRPr lang="en-US" sz="1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848" y="1130521"/>
            <a:ext cx="1935494" cy="187117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837896" y="501041"/>
            <a:ext cx="1135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743406" y="3911600"/>
            <a:ext cx="1930694" cy="34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851" y="3946523"/>
            <a:ext cx="349249" cy="34924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6985000" y="4051299"/>
            <a:ext cx="2110655" cy="69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5790" y="2479407"/>
            <a:ext cx="2306976" cy="1044575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4433890" y="2479407"/>
            <a:ext cx="1419190" cy="1097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>
            <a:off x="4506196" y="4147830"/>
            <a:ext cx="1419190" cy="10974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692" y="4440234"/>
            <a:ext cx="2306976" cy="104457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8" y="3911600"/>
            <a:ext cx="527420" cy="23748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190499" y="3900620"/>
            <a:ext cx="597278" cy="39515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095518" y="3680092"/>
            <a:ext cx="465926" cy="441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97691" y="2260576"/>
            <a:ext cx="3094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 </a:t>
            </a:r>
            <a:r>
              <a:rPr lang="en-US" strike="sngStrike" dirty="0" err="1" smtClean="0"/>
              <a:t>TimCook</a:t>
            </a:r>
            <a:r>
              <a:rPr lang="en-US" strike="sngStrike" dirty="0" err="1"/>
              <a:t>,</a:t>
            </a:r>
            <a:r>
              <a:rPr lang="en-US" strike="sngStrike" dirty="0" err="1" smtClean="0"/>
              <a:t>Hells</a:t>
            </a:r>
            <a:r>
              <a:rPr lang="en-US" strike="sngStrike" dirty="0" smtClean="0"/>
              <a:t> Angels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Kaiser Andrea, </a:t>
            </a:r>
            <a:r>
              <a:rPr lang="en-US" strike="sngStrike" dirty="0" err="1" smtClean="0"/>
              <a:t>Enrco</a:t>
            </a:r>
            <a:endParaRPr lang="en-US" strike="sngStrike" dirty="0" smtClean="0"/>
          </a:p>
          <a:p>
            <a:r>
              <a:rPr lang="en-US" dirty="0" smtClean="0"/>
              <a:t>WWI </a:t>
            </a:r>
            <a:r>
              <a:rPr lang="en-US" strike="sngStrike" dirty="0" err="1" smtClean="0"/>
              <a:t>Jery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Yange</a:t>
            </a:r>
            <a:r>
              <a:rPr lang="en-US" strike="sngStrike" dirty="0" smtClean="0"/>
              <a:t> tennis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Kaiser </a:t>
            </a:r>
            <a:r>
              <a:rPr lang="en-US" strike="sngStrike" dirty="0" err="1" smtClean="0"/>
              <a:t>Andersa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Enrio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8678591" y="2031976"/>
            <a:ext cx="301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FBI.investino</a:t>
            </a:r>
            <a:r>
              <a:rPr lang="en-US" dirty="0" smtClean="0"/>
              <a:t>(C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harles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mans</a:t>
            </a:r>
            <a:r>
              <a:rPr lang="en-US" dirty="0" err="1" smtClean="0"/>
              <a:t>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463582" y="5484809"/>
            <a:ext cx="23695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[x] NO</a:t>
            </a:r>
            <a:endParaRPr lang="en-US" sz="6600" dirty="0"/>
          </a:p>
        </p:txBody>
      </p:sp>
      <p:sp>
        <p:nvSpPr>
          <p:cNvPr id="61" name="TextBox 60"/>
          <p:cNvSpPr txBox="1"/>
          <p:nvPr/>
        </p:nvSpPr>
        <p:spPr>
          <a:xfrm>
            <a:off x="10187658" y="65854"/>
            <a:ext cx="192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WAR(</a:t>
            </a:r>
            <a:r>
              <a:rPr lang="en-US" b="1" dirty="0" err="1" smtClean="0"/>
              <a:t>kriegstrasse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734959" y="755929"/>
            <a:ext cx="8384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/>
              <a:t>Civil_code.labor_code.Sw.sw</a:t>
            </a:r>
            <a:r>
              <a:rPr lang="en-US" sz="4800" b="1" dirty="0" smtClean="0"/>
              <a:t>-de</a:t>
            </a:r>
          </a:p>
          <a:p>
            <a:r>
              <a:rPr lang="en-US" strike="sngStrike" dirty="0" smtClean="0"/>
              <a:t>.</a:t>
            </a:r>
            <a:r>
              <a:rPr lang="en-US" strike="sngStrike" dirty="0" err="1" smtClean="0"/>
              <a:t>maxplank.marx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18802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660" y="2946400"/>
            <a:ext cx="1249768" cy="145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753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</a:p>
          <a:p>
            <a:r>
              <a:rPr lang="en-US" sz="1400" b="1" dirty="0" smtClean="0"/>
              <a:t>Child Abuse</a:t>
            </a:r>
            <a:endParaRPr lang="en-US" sz="1400" b="1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837896" y="501041"/>
            <a:ext cx="1135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0299406" y="3623459"/>
            <a:ext cx="1930694" cy="349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Facebook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851" y="3658382"/>
            <a:ext cx="349249" cy="34924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10541000" y="3763158"/>
            <a:ext cx="2110655" cy="69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620" y="5968262"/>
            <a:ext cx="744502" cy="337103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>
            <a:off x="3530330" y="5755957"/>
            <a:ext cx="337123" cy="354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40" y="5752533"/>
            <a:ext cx="744502" cy="33710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718" y="3623459"/>
            <a:ext cx="527420" cy="23748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9746499" y="3612479"/>
            <a:ext cx="597278" cy="39515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9651518" y="3391951"/>
            <a:ext cx="465926" cy="441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097691" y="2260576"/>
            <a:ext cx="3094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 </a:t>
            </a:r>
            <a:r>
              <a:rPr lang="en-US" strike="sngStrike" dirty="0" err="1" smtClean="0"/>
              <a:t>TimCook</a:t>
            </a:r>
            <a:r>
              <a:rPr lang="en-US" strike="sngStrike" dirty="0" err="1"/>
              <a:t>,</a:t>
            </a:r>
            <a:r>
              <a:rPr lang="en-US" strike="sngStrike" dirty="0" err="1" smtClean="0"/>
              <a:t>Hells</a:t>
            </a:r>
            <a:r>
              <a:rPr lang="en-US" strike="sngStrike" dirty="0" smtClean="0"/>
              <a:t> Angels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Kaiser Andrea, </a:t>
            </a:r>
            <a:r>
              <a:rPr lang="en-US" strike="sngStrike" dirty="0" err="1" smtClean="0"/>
              <a:t>Enrco</a:t>
            </a:r>
            <a:endParaRPr lang="en-US" strike="sngStrike" dirty="0" smtClean="0"/>
          </a:p>
          <a:p>
            <a:r>
              <a:rPr lang="en-US" dirty="0" smtClean="0"/>
              <a:t>WWI </a:t>
            </a:r>
            <a:r>
              <a:rPr lang="en-US" strike="sngStrike" dirty="0" err="1" smtClean="0"/>
              <a:t>Jery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Yange</a:t>
            </a:r>
            <a:r>
              <a:rPr lang="en-US" strike="sngStrike" dirty="0" smtClean="0"/>
              <a:t> tennis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Kaiser </a:t>
            </a:r>
            <a:r>
              <a:rPr lang="en-US" strike="sngStrike" dirty="0" err="1" smtClean="0"/>
              <a:t>Andersa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Enrio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8678591" y="2031976"/>
            <a:ext cx="3018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FBI.investino</a:t>
            </a:r>
            <a:r>
              <a:rPr lang="en-US" dirty="0" smtClean="0"/>
              <a:t>(C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harles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mans</a:t>
            </a:r>
            <a:r>
              <a:rPr lang="en-US" dirty="0" err="1" smtClean="0"/>
              <a:t>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9470547" y="20052"/>
            <a:ext cx="2812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WAR(</a:t>
            </a:r>
            <a:r>
              <a:rPr lang="en-US" b="1" dirty="0" err="1" smtClean="0"/>
              <a:t>kriegstrasse</a:t>
            </a:r>
            <a:r>
              <a:rPr lang="en-US" b="1" dirty="0" smtClean="0"/>
              <a:t>)</a:t>
            </a:r>
          </a:p>
          <a:p>
            <a:pPr algn="r"/>
            <a:r>
              <a:rPr lang="en-US" b="1" dirty="0" smtClean="0"/>
              <a:t>CAR(carl-</a:t>
            </a:r>
            <a:r>
              <a:rPr lang="en-US" b="1" dirty="0" err="1" smtClean="0"/>
              <a:t>benz</a:t>
            </a:r>
            <a:r>
              <a:rPr lang="en-US" b="1" dirty="0" smtClean="0"/>
              <a:t>-</a:t>
            </a:r>
            <a:r>
              <a:rPr lang="en-US" b="1" dirty="0" err="1" smtClean="0"/>
              <a:t>str</a:t>
            </a:r>
            <a:r>
              <a:rPr lang="en-US" b="1" dirty="0" smtClean="0"/>
              <a:t>)</a:t>
            </a:r>
          </a:p>
          <a:p>
            <a:pPr algn="r"/>
            <a:r>
              <a:rPr lang="en-US" b="1" dirty="0" smtClean="0"/>
              <a:t>ATOMICCLOCK(</a:t>
            </a:r>
            <a:r>
              <a:rPr lang="en-US" b="1" dirty="0" err="1" smtClean="0"/>
              <a:t>QuartzCicle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046259" y="450057"/>
            <a:ext cx="8384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/>
              <a:t>Civil_code.labor_code.Sw.sw</a:t>
            </a:r>
            <a:r>
              <a:rPr lang="en-US" sz="4800" b="1" dirty="0" smtClean="0"/>
              <a:t>-de</a:t>
            </a:r>
          </a:p>
          <a:p>
            <a:r>
              <a:rPr lang="en-US" strike="sngStrike" dirty="0" smtClean="0"/>
              <a:t>.</a:t>
            </a:r>
            <a:r>
              <a:rPr lang="en-US" strike="sngStrike" dirty="0" err="1" smtClean="0"/>
              <a:t>maxplank.marx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29" y="1634412"/>
            <a:ext cx="1823817" cy="121366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446" y="1609981"/>
            <a:ext cx="1823816" cy="12136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816" y="3579890"/>
            <a:ext cx="453346" cy="366535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5150912" y="3214440"/>
            <a:ext cx="1419190" cy="10974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FIRED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6917510" y="3505370"/>
            <a:ext cx="465926" cy="441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16" y="4029201"/>
            <a:ext cx="413777" cy="41377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>
            <a:off x="6912761" y="4091348"/>
            <a:ext cx="465926" cy="441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585" y="3542544"/>
            <a:ext cx="359854" cy="42798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793" y="4029201"/>
            <a:ext cx="518551" cy="41695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>
            <a:off x="7498574" y="3946425"/>
            <a:ext cx="465926" cy="441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438980" y="3494219"/>
            <a:ext cx="465926" cy="441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957" y="3197169"/>
            <a:ext cx="406245" cy="40624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H="1">
            <a:off x="7277221" y="3162506"/>
            <a:ext cx="465926" cy="441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Arrow 35"/>
          <p:cNvSpPr/>
          <p:nvPr/>
        </p:nvSpPr>
        <p:spPr>
          <a:xfrm>
            <a:off x="8098528" y="3214440"/>
            <a:ext cx="1419190" cy="10974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FIRED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55" y="3364551"/>
            <a:ext cx="2628900" cy="1743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6259" y="3035525"/>
            <a:ext cx="101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</a:t>
            </a:r>
            <a:r>
              <a:rPr lang="en-US" dirty="0" err="1" smtClean="0"/>
              <a:t>s.sw</a:t>
            </a:r>
            <a:r>
              <a:rPr lang="en-US" dirty="0" smtClean="0"/>
              <a:t>-de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56" y="5232084"/>
            <a:ext cx="1524613" cy="155002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869453" y="5182624"/>
            <a:ext cx="778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us-.</a:t>
            </a:r>
            <a:r>
              <a:rPr lang="en-US" dirty="0" err="1" smtClean="0"/>
              <a:t>sw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027788" y="1282700"/>
            <a:ext cx="1857" cy="534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845" y="2957520"/>
            <a:ext cx="1736897" cy="122948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44" y="3198426"/>
            <a:ext cx="1988995" cy="147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015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0412" y="80637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</a:p>
          <a:p>
            <a:r>
              <a:rPr lang="en-US" sz="1400" b="1" dirty="0" smtClean="0"/>
              <a:t>Child Abuse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00412" y="568803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</a:t>
            </a:r>
          </a:p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273300" y="1993900"/>
            <a:ext cx="4760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C++ </a:t>
            </a:r>
            <a:r>
              <a:rPr lang="en-US" dirty="0" err="1" smtClean="0"/>
              <a:t>ibm.dmiler.Tivoli.employee.gregorhy.havens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1607436"/>
            <a:ext cx="284863" cy="28486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00" y="1607436"/>
            <a:ext cx="338015" cy="3380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99999" y="1565201"/>
            <a:ext cx="45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787900" y="1565201"/>
            <a:ext cx="533400" cy="428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1399" y="1565201"/>
            <a:ext cx="284862" cy="38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42106" y="1600344"/>
            <a:ext cx="422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HOMIDE:MAYOR( </a:t>
            </a:r>
            <a:r>
              <a:rPr lang="en-US" strike="sngStrike" dirty="0" err="1" smtClean="0"/>
              <a:t>deere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rony;sandy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funiss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023459" y="2640231"/>
            <a:ext cx="10863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23459" y="4316631"/>
            <a:ext cx="10863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023459" y="5789831"/>
            <a:ext cx="108637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273300" y="3018813"/>
            <a:ext cx="4082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C++ </a:t>
            </a:r>
            <a:r>
              <a:rPr lang="en-US" dirty="0" err="1" smtClean="0"/>
              <a:t>ibm.dmiler.tivoli.employee.lauraun</a:t>
            </a:r>
            <a:r>
              <a:rPr lang="en-US" dirty="0" smtClean="0"/>
              <a:t>.?</a:t>
            </a:r>
          </a:p>
          <a:p>
            <a:r>
              <a:rPr lang="en-US" dirty="0" smtClean="0"/>
              <a:t>JNI</a:t>
            </a:r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53403" y="1239358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2006/7</a:t>
            </a:r>
          </a:p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131971" y="716628"/>
            <a:ext cx="19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ivl_code.Sw-sw.de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051800" y="985166"/>
            <a:ext cx="229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nonPoliceTimerLogical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886053" y="7270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9304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</a:p>
          <a:p>
            <a:r>
              <a:rPr lang="en-US" sz="1400" b="1" dirty="0" smtClean="0"/>
              <a:t>Child Abuse</a:t>
            </a:r>
            <a:endParaRPr lang="en-US" sz="1400" b="1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837896" y="501041"/>
            <a:ext cx="1135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470547" y="20052"/>
            <a:ext cx="2812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WAR(</a:t>
            </a:r>
            <a:r>
              <a:rPr lang="en-US" b="1" dirty="0" err="1" smtClean="0"/>
              <a:t>kriegstrasse</a:t>
            </a:r>
            <a:r>
              <a:rPr lang="en-US" b="1" dirty="0" smtClean="0"/>
              <a:t>)</a:t>
            </a:r>
          </a:p>
          <a:p>
            <a:pPr algn="r"/>
            <a:r>
              <a:rPr lang="en-US" b="1" dirty="0" smtClean="0"/>
              <a:t>CAR(carl-</a:t>
            </a:r>
            <a:r>
              <a:rPr lang="en-US" b="1" dirty="0" err="1" smtClean="0"/>
              <a:t>benz</a:t>
            </a:r>
            <a:r>
              <a:rPr lang="en-US" b="1" dirty="0" smtClean="0"/>
              <a:t>-</a:t>
            </a:r>
            <a:r>
              <a:rPr lang="en-US" b="1" dirty="0" err="1" smtClean="0"/>
              <a:t>str</a:t>
            </a:r>
            <a:r>
              <a:rPr lang="en-US" b="1" dirty="0" smtClean="0"/>
              <a:t>)</a:t>
            </a:r>
          </a:p>
          <a:p>
            <a:pPr algn="r"/>
            <a:r>
              <a:rPr lang="en-US" b="1" dirty="0" smtClean="0"/>
              <a:t>ATOMICCLOCK(</a:t>
            </a:r>
            <a:r>
              <a:rPr lang="en-US" b="1" dirty="0" err="1" smtClean="0"/>
              <a:t>QuartzCicle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046259" y="450057"/>
            <a:ext cx="83847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/>
              <a:t>Civil_code.labor_code.Sw.sw</a:t>
            </a:r>
            <a:r>
              <a:rPr lang="en-US" sz="4800" b="1" dirty="0" smtClean="0"/>
              <a:t>-de</a:t>
            </a:r>
          </a:p>
          <a:p>
            <a:r>
              <a:rPr lang="en-US" strike="sngStrike" dirty="0" smtClean="0"/>
              <a:t>.</a:t>
            </a:r>
            <a:r>
              <a:rPr lang="en-US" strike="sngStrike" dirty="0" err="1" smtClean="0"/>
              <a:t>maxplank.marx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28" y="1243552"/>
            <a:ext cx="8067482" cy="42402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14471" y="5288340"/>
            <a:ext cx="261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41.?</a:t>
            </a:r>
            <a:endParaRPr lang="en-US" sz="96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920" y="5783934"/>
            <a:ext cx="744502" cy="337103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>
            <a:off x="3530330" y="5755957"/>
            <a:ext cx="337123" cy="354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440" y="5752533"/>
            <a:ext cx="744502" cy="337103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4958987" y="5766875"/>
            <a:ext cx="337123" cy="3541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11144" y="955867"/>
            <a:ext cx="2616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41.?</a:t>
            </a:r>
            <a:endParaRPr lang="en-US" sz="9600" dirty="0"/>
          </a:p>
        </p:txBody>
      </p:sp>
      <p:sp>
        <p:nvSpPr>
          <p:cNvPr id="15" name="Rectangle 14"/>
          <p:cNvSpPr/>
          <p:nvPr/>
        </p:nvSpPr>
        <p:spPr>
          <a:xfrm>
            <a:off x="1166072" y="46216"/>
            <a:ext cx="1623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us-</a:t>
            </a:r>
            <a:r>
              <a:rPr lang="en-US" b="1" dirty="0" err="1" smtClean="0"/>
              <a:t>ca.</a:t>
            </a:r>
            <a:r>
              <a:rPr lang="en-US" dirty="0" err="1" smtClean="0"/>
              <a:t>us.sw</a:t>
            </a:r>
            <a:r>
              <a:rPr lang="en-US" dirty="0" smtClean="0"/>
              <a:t>-de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1779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792162"/>
            <a:ext cx="2628900" cy="17430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70929" y="4800430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012402" y="491694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534400" y="5169762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mean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893" y="6268771"/>
            <a:ext cx="527420" cy="2374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1120398" y="6197214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98" y="1622801"/>
            <a:ext cx="2123619" cy="284608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200900" y="4628425"/>
            <a:ext cx="1108591" cy="910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121900" y="4628425"/>
            <a:ext cx="1070661" cy="98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74815" y="765827"/>
            <a:ext cx="751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IS CHAIRMEN OF CHINA</a:t>
            </a:r>
            <a:endParaRPr lang="en-US" sz="4800" b="1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4" y="5809802"/>
            <a:ext cx="696457" cy="69645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534400" y="5715780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ight Arrow 6"/>
          <p:cNvSpPr/>
          <p:nvPr/>
        </p:nvSpPr>
        <p:spPr>
          <a:xfrm>
            <a:off x="10400677" y="5956300"/>
            <a:ext cx="432423" cy="43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298014">
            <a:off x="9876435" y="5981606"/>
            <a:ext cx="432423" cy="43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9714069" y="5539094"/>
            <a:ext cx="825103" cy="1191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539172" y="5715780"/>
            <a:ext cx="443843" cy="1142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41634" y="5412094"/>
            <a:ext cx="744502" cy="337103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9877728" y="5373562"/>
            <a:ext cx="1105287" cy="2898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42263" y="657690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310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589896"/>
            <a:ext cx="10899438" cy="55151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09640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744433"/>
            <a:ext cx="2628900" cy="1743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716855" y="671576"/>
            <a:ext cx="86547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i="1" dirty="0" smtClean="0"/>
              <a:t>THIS IS CHANEZLOR IN GERMANY</a:t>
            </a:r>
            <a:endParaRPr lang="en-US" sz="4800" b="1" i="1" dirty="0"/>
          </a:p>
        </p:txBody>
      </p:sp>
      <p:pic>
        <p:nvPicPr>
          <p:cNvPr id="37890" name="Picture 2" descr="President Joe Biden greets German Chancellor Olaf Scholz, Friday March 3, 2023, in the Oval Office of the White Hous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783" y="1615971"/>
            <a:ext cx="5898837" cy="393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704461" y="5638019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07070"/>
                </a:solidFill>
                <a:latin typeface="Roboto"/>
              </a:rPr>
              <a:t>Kaiser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264740" y="52686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02124"/>
                </a:solidFill>
                <a:effectLst/>
                <a:latin typeface="Roboto"/>
              </a:rPr>
              <a:t>emperor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86738" y="552150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mean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231" y="6620512"/>
            <a:ext cx="527420" cy="23748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372736" y="6548955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72" y="6161543"/>
            <a:ext cx="696457" cy="69645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786738" y="6067521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>
          <a:xfrm>
            <a:off x="4653015" y="6308041"/>
            <a:ext cx="432423" cy="43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10298014">
            <a:off x="4128773" y="6333347"/>
            <a:ext cx="432423" cy="4312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3966407" y="5890835"/>
            <a:ext cx="825103" cy="1191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791510" y="6067521"/>
            <a:ext cx="443843" cy="1142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3972" y="5763835"/>
            <a:ext cx="744502" cy="33710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130066" y="5725303"/>
            <a:ext cx="1105287" cy="28986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694601" y="692864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589072" y="5583330"/>
            <a:ext cx="578530" cy="2393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296322" y="5060134"/>
            <a:ext cx="1385636" cy="68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11714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589896"/>
            <a:ext cx="10899438" cy="551511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985050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</a:p>
          <a:p>
            <a:r>
              <a:rPr lang="en-US" sz="1400" b="1" dirty="0" smtClean="0"/>
              <a:t>Child Abuse</a:t>
            </a:r>
            <a:endParaRPr lang="en-US" sz="1400" b="1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837896" y="501041"/>
            <a:ext cx="1135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470547" y="20052"/>
            <a:ext cx="2812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WAR(</a:t>
            </a:r>
            <a:r>
              <a:rPr lang="en-US" b="1" dirty="0" err="1" smtClean="0"/>
              <a:t>kriegstrasse</a:t>
            </a:r>
            <a:r>
              <a:rPr lang="en-US" b="1" dirty="0" smtClean="0"/>
              <a:t>)</a:t>
            </a:r>
          </a:p>
          <a:p>
            <a:pPr algn="r"/>
            <a:r>
              <a:rPr lang="en-US" b="1" dirty="0" smtClean="0"/>
              <a:t>CAR(carl-</a:t>
            </a:r>
            <a:r>
              <a:rPr lang="en-US" b="1" dirty="0" err="1" smtClean="0"/>
              <a:t>benz</a:t>
            </a:r>
            <a:r>
              <a:rPr lang="en-US" b="1" dirty="0" smtClean="0"/>
              <a:t>-</a:t>
            </a:r>
            <a:r>
              <a:rPr lang="en-US" b="1" dirty="0" err="1" smtClean="0"/>
              <a:t>str</a:t>
            </a:r>
            <a:r>
              <a:rPr lang="en-US" b="1" dirty="0" smtClean="0"/>
              <a:t>)</a:t>
            </a:r>
          </a:p>
          <a:p>
            <a:pPr algn="r"/>
            <a:r>
              <a:rPr lang="en-US" b="1" dirty="0" smtClean="0"/>
              <a:t>ATOMICCLOCK(</a:t>
            </a:r>
            <a:r>
              <a:rPr lang="en-US" b="1" dirty="0" err="1" smtClean="0"/>
              <a:t>QuartzCicle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7" name="Right Arrow 26"/>
          <p:cNvSpPr/>
          <p:nvPr/>
        </p:nvSpPr>
        <p:spPr>
          <a:xfrm>
            <a:off x="1912594" y="1365475"/>
            <a:ext cx="4348506" cy="3340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FIRED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00" y="1442812"/>
            <a:ext cx="4356453" cy="43564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53" y="5932504"/>
            <a:ext cx="518551" cy="416955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8877109" y="5592263"/>
            <a:ext cx="1419190" cy="10974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FIRED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854700" y="673100"/>
            <a:ext cx="5281404" cy="51261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0617553" y="5951665"/>
            <a:ext cx="670951" cy="397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23459" y="5656133"/>
            <a:ext cx="1058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 Cook</a:t>
            </a:r>
          </a:p>
          <a:p>
            <a:r>
              <a:rPr lang="en-US" strike="sngStrike" dirty="0" smtClean="0"/>
              <a:t>signed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5702300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Kidnapping</a:t>
            </a:r>
            <a:endParaRPr lang="en-US" sz="12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222" y="5158232"/>
            <a:ext cx="971550" cy="544068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3497982" y="4982894"/>
            <a:ext cx="1076018" cy="7361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937628" y="5905212"/>
            <a:ext cx="5798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1990 HOMICE:LUX(</a:t>
            </a:r>
            <a:r>
              <a:rPr lang="en-US" strike="sngStrike" dirty="0" err="1" smtClean="0"/>
              <a:t>Merkle</a:t>
            </a:r>
            <a:r>
              <a:rPr lang="en-US" strike="sngStrike" dirty="0" smtClean="0"/>
              <a:t> shoots fathers </a:t>
            </a:r>
            <a:r>
              <a:rPr lang="en-US" strike="sngStrike" dirty="0" err="1" smtClean="0"/>
              <a:t>Crylser</a:t>
            </a:r>
            <a:r>
              <a:rPr lang="en-US" strike="sngStrike" dirty="0" smtClean="0"/>
              <a:t> in Munich)</a:t>
            </a:r>
            <a:endParaRPr lang="en-US" strike="sngStrike" dirty="0"/>
          </a:p>
        </p:txBody>
      </p:sp>
      <p:sp>
        <p:nvSpPr>
          <p:cNvPr id="39" name="Right Arrow 38"/>
          <p:cNvSpPr/>
          <p:nvPr/>
        </p:nvSpPr>
        <p:spPr>
          <a:xfrm rot="10185054">
            <a:off x="5334000" y="4705575"/>
            <a:ext cx="812800" cy="73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19805978">
            <a:off x="2739776" y="5137073"/>
            <a:ext cx="812800" cy="730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587772" y="433647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https://www.bundesregierung.de/breg-en/news/anniversary-oympics-massacre-72-2122960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6640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50" y="1767184"/>
            <a:ext cx="10575536" cy="63083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89" y="4818838"/>
            <a:ext cx="4029965" cy="2039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02582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</a:p>
          <a:p>
            <a:r>
              <a:rPr lang="en-US" sz="1400" b="1" dirty="0" smtClean="0"/>
              <a:t>Child Abuse</a:t>
            </a:r>
            <a:endParaRPr lang="en-US" sz="1400" b="1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837896" y="501041"/>
            <a:ext cx="1135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Arrow 26"/>
          <p:cNvSpPr/>
          <p:nvPr/>
        </p:nvSpPr>
        <p:spPr>
          <a:xfrm>
            <a:off x="1912594" y="1365475"/>
            <a:ext cx="4348506" cy="33401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FIRED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309" y="1487504"/>
            <a:ext cx="4688973" cy="377029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854700" y="673100"/>
            <a:ext cx="5281404" cy="51261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792309" y="1342450"/>
            <a:ext cx="4581823" cy="42498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972" y="5763835"/>
            <a:ext cx="744502" cy="33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16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30" y="781082"/>
            <a:ext cx="1962150" cy="2333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948" y="2707789"/>
            <a:ext cx="348789" cy="466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941" y="1252570"/>
            <a:ext cx="1962150" cy="2333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151" y="2138395"/>
            <a:ext cx="1962150" cy="23336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58128" y="1413329"/>
            <a:ext cx="4190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Herr </a:t>
            </a:r>
            <a:r>
              <a:rPr lang="en-US" strike="sngStrike" dirty="0" err="1" smtClean="0"/>
              <a:t>Geukeus</a:t>
            </a:r>
            <a:r>
              <a:rPr lang="en-US" strike="sngStrike" dirty="0" smtClean="0"/>
              <a:t>:   TYSON-GEUKES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GREEK MYOHLOGY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ASTROMY (FREE PIZZA)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526059" y="2696678"/>
            <a:ext cx="139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Marco Hager</a:t>
            </a:r>
            <a:endParaRPr lang="en-US" strike="sngStrike" dirty="0"/>
          </a:p>
        </p:txBody>
      </p:sp>
      <p:sp>
        <p:nvSpPr>
          <p:cNvPr id="13" name="Right Arrow 12"/>
          <p:cNvSpPr/>
          <p:nvPr/>
        </p:nvSpPr>
        <p:spPr>
          <a:xfrm>
            <a:off x="7064133" y="2881344"/>
            <a:ext cx="457442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521575" y="2544795"/>
            <a:ext cx="458162" cy="7604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64226" y="813348"/>
            <a:ext cx="188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Ingo </a:t>
            </a:r>
            <a:r>
              <a:rPr lang="en-US" dirty="0" err="1" smtClean="0"/>
              <a:t>Wellenretuer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8577947" y="2360129"/>
            <a:ext cx="457442" cy="18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436185" y="2877877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64133" y="3401529"/>
            <a:ext cx="1680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/j</a:t>
            </a:r>
            <a:r>
              <a:rPr lang="en-US" dirty="0" smtClean="0"/>
              <a:t>. Gorbachev</a:t>
            </a:r>
          </a:p>
          <a:p>
            <a:r>
              <a:rPr lang="en-US" dirty="0" err="1" smtClean="0"/>
              <a:t>Ameican</a:t>
            </a:r>
            <a:r>
              <a:rPr lang="en-US" dirty="0" smtClean="0"/>
              <a:t> Pie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681704" y="813348"/>
            <a:ext cx="3502960" cy="35593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171168" y="3605583"/>
            <a:ext cx="5158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41</a:t>
            </a:r>
            <a:r>
              <a:rPr lang="en-US" strike="sngStrike" dirty="0" smtClean="0"/>
              <a:t>.Marco Hager</a:t>
            </a:r>
            <a:r>
              <a:rPr lang="en-US" sz="4400" dirty="0" smtClean="0"/>
              <a:t>: </a:t>
            </a:r>
            <a:r>
              <a:rPr lang="en-US" sz="4400" strike="sngStrike" dirty="0" smtClean="0"/>
              <a:t>How much?</a:t>
            </a:r>
            <a:endParaRPr lang="en-US" sz="4400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730" y="4541910"/>
            <a:ext cx="2238375" cy="18097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939105" y="4971503"/>
            <a:ext cx="43587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41.</a:t>
            </a:r>
            <a:r>
              <a:rPr lang="en-US" sz="4400" strike="sngStrike" dirty="0" smtClean="0"/>
              <a:t>Give me 30 </a:t>
            </a:r>
            <a:r>
              <a:rPr lang="en-US" sz="3200" strike="sngStrike" dirty="0" smtClean="0"/>
              <a:t>Euro</a:t>
            </a:r>
            <a:endParaRPr lang="en-US" sz="32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9000016" y="4609835"/>
            <a:ext cx="30967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trike="sngStrike" dirty="0" smtClean="0"/>
              <a:t>41</a:t>
            </a:r>
            <a:r>
              <a:rPr lang="en-US" sz="4800" strike="sngStrike" dirty="0" smtClean="0"/>
              <a:t>.x/y</a:t>
            </a:r>
            <a:r>
              <a:rPr lang="en-US" dirty="0" smtClean="0"/>
              <a:t> CAMP DAVID</a:t>
            </a:r>
          </a:p>
          <a:p>
            <a:r>
              <a:rPr lang="en-US" strike="sngStrike" dirty="0" smtClean="0"/>
              <a:t>Eros center WWI</a:t>
            </a:r>
          </a:p>
          <a:p>
            <a:r>
              <a:rPr lang="en-US" strike="sngStrike" dirty="0" smtClean="0"/>
              <a:t>Karlsruhe</a:t>
            </a:r>
          </a:p>
          <a:p>
            <a:r>
              <a:rPr lang="en-US" strike="sngStrike" dirty="0" err="1" smtClean="0"/>
              <a:t>Kaiseralle,burnnestra</a:t>
            </a:r>
            <a:r>
              <a:rPr lang="en-US" strike="sngStrike" dirty="0" smtClean="0"/>
              <a:t>,</a:t>
            </a:r>
          </a:p>
          <a:p>
            <a:r>
              <a:rPr lang="en-US" strike="sngStrike" dirty="0" err="1" smtClean="0"/>
              <a:t>kaiserstrasse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668" y="781082"/>
            <a:ext cx="563311" cy="56331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068" y="933482"/>
            <a:ext cx="563311" cy="5633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906" y="1071290"/>
            <a:ext cx="563311" cy="563311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8911336" y="781082"/>
            <a:ext cx="747881" cy="9466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522588" y="883238"/>
            <a:ext cx="331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Sexton: </a:t>
            </a:r>
            <a:r>
              <a:rPr lang="en-US" dirty="0" err="1" smtClean="0"/>
              <a:t>sw-sw-de.</a:t>
            </a:r>
            <a:r>
              <a:rPr lang="en-US" strike="sngStrike" dirty="0" err="1" smtClean="0"/>
              <a:t>maxplank.m</a:t>
            </a:r>
            <a:r>
              <a:rPr lang="en-US" dirty="0" err="1" smtClean="0"/>
              <a:t>arx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706949" y="1201501"/>
            <a:ext cx="3347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Ludwig: </a:t>
            </a:r>
            <a:r>
              <a:rPr lang="en-US" dirty="0" err="1" smtClean="0"/>
              <a:t>sw-sw-de.maxplank.marx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9474647" y="615970"/>
            <a:ext cx="3150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Cook: </a:t>
            </a:r>
            <a:r>
              <a:rPr lang="en-US" dirty="0" err="1" smtClean="0"/>
              <a:t>sw-sw-de.</a:t>
            </a:r>
            <a:r>
              <a:rPr lang="en-US" strike="sngStrike" dirty="0" err="1" smtClean="0"/>
              <a:t>maxplank.marx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10381195" y="1535306"/>
            <a:ext cx="22577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Wyland</a:t>
            </a:r>
            <a:r>
              <a:rPr lang="en-US" dirty="0" err="1" smtClean="0"/>
              <a:t>.IBM.EPSIDIC</a:t>
            </a:r>
            <a:endParaRPr lang="en-US" dirty="0" smtClean="0"/>
          </a:p>
          <a:p>
            <a:r>
              <a:rPr lang="en-US" dirty="0" err="1" smtClean="0"/>
              <a:t>WWI.larry</a:t>
            </a:r>
            <a:r>
              <a:rPr lang="en-US" strike="sngStrike" dirty="0" smtClean="0"/>
              <a:t>(Horse dick)</a:t>
            </a:r>
          </a:p>
          <a:p>
            <a:r>
              <a:rPr lang="en-US" strike="sngStrike" dirty="0" smtClean="0"/>
              <a:t>That man treated me</a:t>
            </a:r>
          </a:p>
          <a:p>
            <a:r>
              <a:rPr lang="en-US" strike="sngStrike" dirty="0" smtClean="0"/>
              <a:t> like a horse</a:t>
            </a:r>
            <a:endParaRPr lang="en-US" strike="sngStrike" dirty="0"/>
          </a:p>
        </p:txBody>
      </p:sp>
      <p:sp>
        <p:nvSpPr>
          <p:cNvPr id="41" name="Right Arrow 40"/>
          <p:cNvSpPr/>
          <p:nvPr/>
        </p:nvSpPr>
        <p:spPr>
          <a:xfrm>
            <a:off x="9959506" y="1706595"/>
            <a:ext cx="295533" cy="2412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 rot="12655816">
            <a:off x="9575637" y="1618630"/>
            <a:ext cx="321401" cy="296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7630948" y="813348"/>
            <a:ext cx="4434052" cy="2911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767373" y="4609835"/>
            <a:ext cx="2396853" cy="1651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7057020" y="3818576"/>
            <a:ext cx="1591422" cy="26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4516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0412" y="80637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</a:p>
          <a:p>
            <a:r>
              <a:rPr lang="en-US" sz="1400" b="1" dirty="0" smtClean="0"/>
              <a:t>Child Abuse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00412" y="396640"/>
            <a:ext cx="107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</a:t>
            </a:r>
          </a:p>
          <a:p>
            <a:r>
              <a:rPr lang="en-US" dirty="0" smtClean="0"/>
              <a:t>Assembly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59" y="1865643"/>
            <a:ext cx="1935494" cy="1871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421688" y="2514970"/>
            <a:ext cx="88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JNI C++</a:t>
            </a:r>
            <a:endParaRPr lang="en-US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22424" y="1621935"/>
            <a:ext cx="19236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55820" y="1453198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WebSphere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598535" y="125260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z/OS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46115" y="1865643"/>
            <a:ext cx="0" cy="1240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52225" y="3896542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Assembly</a:t>
            </a:r>
            <a:endParaRPr lang="en-US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146115" y="3449234"/>
            <a:ext cx="0" cy="74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383226" y="2921789"/>
            <a:ext cx="2363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/FBI/</a:t>
            </a:r>
            <a:r>
              <a:rPr lang="en-US" dirty="0" err="1" smtClean="0"/>
              <a:t>webservice</a:t>
            </a:r>
            <a:r>
              <a:rPr lang="en-US" dirty="0" smtClean="0"/>
              <a:t>/</a:t>
            </a:r>
            <a:r>
              <a:rPr lang="en-US" dirty="0" err="1" smtClean="0"/>
              <a:t>fbi</a:t>
            </a:r>
            <a:r>
              <a:rPr lang="en-US" dirty="0" smtClean="0"/>
              <a:t>/</a:t>
            </a:r>
            <a:r>
              <a:rPr lang="en-US" dirty="0" err="1" smtClean="0"/>
              <a:t>jni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41256" y="4747364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Kidnapping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03554" y="3268777"/>
            <a:ext cx="1923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System.loadLibrary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</a:t>
            </a:r>
            <a:r>
              <a:rPr lang="en-US" sz="1050" b="0" i="0" dirty="0" smtClean="0">
                <a:solidFill>
                  <a:srgbClr val="4E9359"/>
                </a:solidFill>
                <a:effectLst/>
                <a:latin typeface="Source Code Pro"/>
              </a:rPr>
              <a:t>"native"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lang="en-US" sz="1050" dirty="0"/>
          </a:p>
        </p:txBody>
      </p:sp>
      <p:sp>
        <p:nvSpPr>
          <p:cNvPr id="48" name="Rectangle 47"/>
          <p:cNvSpPr/>
          <p:nvPr/>
        </p:nvSpPr>
        <p:spPr>
          <a:xfrm>
            <a:off x="7023708" y="2138598"/>
            <a:ext cx="6096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JNIEXPORT </a:t>
            </a:r>
            <a:r>
              <a:rPr lang="en-US" sz="1000" b="1" i="0" dirty="0" smtClean="0">
                <a:solidFill>
                  <a:srgbClr val="4E9359"/>
                </a:solidFill>
                <a:effectLst/>
                <a:latin typeface="Source Code Pro"/>
              </a:rPr>
              <a:t>void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 JNICALL </a:t>
            </a:r>
            <a:r>
              <a:rPr lang="en-US" sz="1000" b="1" i="0" dirty="0" err="1" smtClean="0">
                <a:solidFill>
                  <a:srgbClr val="267438"/>
                </a:solidFill>
                <a:effectLst/>
                <a:latin typeface="Source Code Pro"/>
              </a:rPr>
              <a:t>Java_jni_nonPoliceHelloJNI_sayHello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 (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JNIEnv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* 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env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, 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jobject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thisObject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) { 	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std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::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cout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 &lt;&lt; </a:t>
            </a:r>
            <a:r>
              <a:rPr lang="en-US" sz="1000" b="0" i="0" dirty="0" smtClean="0">
                <a:solidFill>
                  <a:srgbClr val="4E9359"/>
                </a:solidFill>
                <a:effectLst/>
                <a:latin typeface="Source Code Pro"/>
              </a:rPr>
              <a:t>"Hello from C++ !!"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 &lt;&lt; 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std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::</a:t>
            </a:r>
            <a:r>
              <a:rPr lang="en-US" sz="10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endl</a:t>
            </a:r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; </a:t>
            </a:r>
            <a:endParaRPr lang="en-US" sz="1000" dirty="0">
              <a:solidFill>
                <a:srgbClr val="000000"/>
              </a:solidFill>
              <a:latin typeface="Source Code Pro"/>
            </a:endParaRPr>
          </a:p>
          <a:p>
            <a:r>
              <a:rPr lang="en-US" sz="1000" b="0" i="0" dirty="0" smtClean="0">
                <a:solidFill>
                  <a:srgbClr val="000000"/>
                </a:solidFill>
                <a:effectLst/>
                <a:latin typeface="Source Code Pro"/>
              </a:rPr>
              <a:t>}</a:t>
            </a:r>
            <a:endParaRPr lang="en-US" sz="1000" dirty="0"/>
          </a:p>
        </p:txBody>
      </p:sp>
      <p:sp>
        <p:nvSpPr>
          <p:cNvPr id="49" name="Rectangle 48"/>
          <p:cNvSpPr/>
          <p:nvPr/>
        </p:nvSpPr>
        <p:spPr>
          <a:xfrm>
            <a:off x="4672340" y="3520090"/>
            <a:ext cx="21739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i="0" dirty="0" smtClean="0">
                <a:solidFill>
                  <a:srgbClr val="63B175"/>
                </a:solidFill>
                <a:effectLst/>
                <a:latin typeface="Source Code Pro"/>
              </a:rPr>
              <a:t>new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sz="1050" b="1" i="0" dirty="0" err="1" smtClean="0">
                <a:solidFill>
                  <a:srgbClr val="267438"/>
                </a:solidFill>
                <a:effectLst/>
                <a:latin typeface="Source Code Pro"/>
              </a:rPr>
              <a:t>HelloWorldJNI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().</a:t>
            </a:r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sayHello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();</a:t>
            </a:r>
            <a:endParaRPr lang="en-US" sz="1050" dirty="0"/>
          </a:p>
        </p:txBody>
      </p:sp>
      <p:sp>
        <p:nvSpPr>
          <p:cNvPr id="50" name="Rectangle 49"/>
          <p:cNvSpPr/>
          <p:nvPr/>
        </p:nvSpPr>
        <p:spPr>
          <a:xfrm>
            <a:off x="7023708" y="1747446"/>
            <a:ext cx="3557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000000"/>
                </a:solidFill>
                <a:effectLst/>
                <a:latin typeface="Source Code Pro"/>
              </a:rPr>
              <a:t>javac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Source Code Pro"/>
              </a:rPr>
              <a:t> -h . nonPoliceHelloJNI.java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884007" y="2945652"/>
            <a:ext cx="33845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0" i="0" dirty="0" smtClean="0">
                <a:solidFill>
                  <a:srgbClr val="000000"/>
                </a:solidFill>
                <a:effectLst/>
                <a:latin typeface="Source Code Pro"/>
              </a:rPr>
              <a:t>g++ -c -</a:t>
            </a:r>
            <a:r>
              <a:rPr lang="en-US" sz="12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fPIC</a:t>
            </a:r>
            <a:r>
              <a:rPr lang="en-US" sz="1200" b="0" i="0" dirty="0" smtClean="0">
                <a:solidFill>
                  <a:srgbClr val="000000"/>
                </a:solidFill>
                <a:effectLst/>
                <a:latin typeface="Source Code Pro"/>
              </a:rPr>
              <a:t> -I</a:t>
            </a:r>
            <a:r>
              <a:rPr lang="en-US" sz="1200" b="0" i="0" dirty="0" smtClean="0">
                <a:solidFill>
                  <a:srgbClr val="BC6060"/>
                </a:solidFill>
                <a:effectLst/>
                <a:latin typeface="Source Code Pro"/>
              </a:rPr>
              <a:t>${JAVA_HOME}</a:t>
            </a:r>
            <a:r>
              <a:rPr lang="en-US" sz="1200" b="0" i="0" dirty="0" smtClean="0">
                <a:solidFill>
                  <a:srgbClr val="000000"/>
                </a:solidFill>
                <a:effectLst/>
                <a:latin typeface="Source Code Pro"/>
              </a:rPr>
              <a:t>/include -I</a:t>
            </a:r>
            <a:r>
              <a:rPr lang="en-US" sz="1200" b="0" i="0" dirty="0" smtClean="0">
                <a:solidFill>
                  <a:srgbClr val="BC6060"/>
                </a:solidFill>
                <a:effectLst/>
                <a:latin typeface="Source Code Pro"/>
              </a:rPr>
              <a:t>${JAVA_HOME}</a:t>
            </a:r>
            <a:r>
              <a:rPr lang="en-US" sz="1200" b="0" i="0" dirty="0" smtClean="0">
                <a:solidFill>
                  <a:srgbClr val="000000"/>
                </a:solidFill>
                <a:effectLst/>
                <a:latin typeface="Source Code Pro"/>
              </a:rPr>
              <a:t>/include/</a:t>
            </a:r>
            <a:r>
              <a:rPr lang="en-US" sz="12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linux</a:t>
            </a:r>
            <a:r>
              <a:rPr lang="en-US" sz="1200" b="0" i="0" dirty="0" smtClean="0">
                <a:solidFill>
                  <a:srgbClr val="000000"/>
                </a:solidFill>
                <a:effectLst/>
                <a:latin typeface="Source Code Pro"/>
              </a:rPr>
              <a:t> jni_nonPoliceHelloJNI.cpp -o </a:t>
            </a:r>
            <a:r>
              <a:rPr lang="en-US" sz="12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jni_nonPoliceJNI.o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6673137" y="2598555"/>
            <a:ext cx="382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KING OF SWEDEN (</a:t>
            </a:r>
            <a:r>
              <a:rPr lang="en-US" b="1" strike="sngStrike" dirty="0" smtClean="0">
                <a:solidFill>
                  <a:srgbClr val="FF0000"/>
                </a:solidFill>
              </a:rPr>
              <a:t>Facial Compilation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10525705">
            <a:off x="10483049" y="2369280"/>
            <a:ext cx="1290181" cy="9827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rot="10525705">
            <a:off x="10420866" y="937912"/>
            <a:ext cx="1290181" cy="9827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618092" y="1436252"/>
            <a:ext cx="382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KING OF SWEDEN (</a:t>
            </a:r>
            <a:r>
              <a:rPr lang="en-US" b="1" strike="sngStrike" dirty="0" smtClean="0">
                <a:solidFill>
                  <a:srgbClr val="FF0000"/>
                </a:solidFill>
              </a:rPr>
              <a:t>Facial Compilation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426695" y="27325"/>
            <a:ext cx="2626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</a:t>
            </a:r>
            <a:r>
              <a:rPr lang="en-US" dirty="0" err="1" smtClean="0"/>
              <a:t>Quarz</a:t>
            </a:r>
            <a:r>
              <a:rPr lang="en-US" dirty="0" smtClean="0"/>
              <a:t> Circle)</a:t>
            </a:r>
          </a:p>
          <a:p>
            <a:r>
              <a:rPr lang="en-US" dirty="0" smtClean="0"/>
              <a:t>IPX</a:t>
            </a:r>
          </a:p>
          <a:p>
            <a:r>
              <a:rPr lang="en-US" dirty="0" smtClean="0"/>
              <a:t>WAR(</a:t>
            </a:r>
            <a:r>
              <a:rPr lang="en-US" dirty="0" err="1" smtClean="0"/>
              <a:t>Kriegstrasse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RELIGON(</a:t>
            </a:r>
            <a:r>
              <a:rPr lang="en-US" dirty="0" err="1" smtClean="0"/>
              <a:t>klosterweg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0740164" y="250520"/>
            <a:ext cx="1313469" cy="14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10071708" y="790253"/>
            <a:ext cx="1326977" cy="6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0383752" y="1054607"/>
            <a:ext cx="1364409" cy="12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282" y="4290280"/>
            <a:ext cx="409172" cy="256453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4635282" y="4261836"/>
            <a:ext cx="588072" cy="353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04878" y="4290280"/>
            <a:ext cx="19156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asm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__(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%1,%%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add $2,%%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%%eax,%0\n"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:"=r”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:"r"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ight Arrow 56"/>
          <p:cNvSpPr/>
          <p:nvPr/>
        </p:nvSpPr>
        <p:spPr>
          <a:xfrm rot="10525705">
            <a:off x="10420866" y="4664854"/>
            <a:ext cx="1290181" cy="9827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846333" y="4781805"/>
            <a:ext cx="38278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KING OF SWEDEN (</a:t>
            </a:r>
            <a:r>
              <a:rPr lang="en-US" b="1" strike="sngStrike" dirty="0" smtClean="0">
                <a:solidFill>
                  <a:srgbClr val="FF0000"/>
                </a:solidFill>
              </a:rPr>
              <a:t>Facial Compilation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VICE PRESIDNE GERMANY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strike="sngStrike" dirty="0" smtClean="0">
                <a:solidFill>
                  <a:srgbClr val="FF0000"/>
                </a:solidFill>
              </a:rPr>
              <a:t>HOW MUCH?</a:t>
            </a:r>
          </a:p>
          <a:p>
            <a:r>
              <a:rPr lang="en-US" b="1" strike="sngStrike" dirty="0" smtClean="0">
                <a:solidFill>
                  <a:srgbClr val="FF0000"/>
                </a:solidFill>
              </a:rPr>
              <a:t>GIVE ME 30</a:t>
            </a:r>
            <a:endParaRPr lang="en-US" b="1" strike="sngStrik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1634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</a:p>
          <a:p>
            <a:r>
              <a:rPr lang="en-US" sz="1400" b="1" dirty="0" smtClean="0"/>
              <a:t>Child Abuse</a:t>
            </a:r>
            <a:endParaRPr lang="en-US" sz="1400" b="1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837896" y="496267"/>
            <a:ext cx="1135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022" y="3707274"/>
            <a:ext cx="1642941" cy="7439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653" y="2551292"/>
            <a:ext cx="6755162" cy="37997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4090" y="-72646"/>
            <a:ext cx="1475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</a:p>
          <a:p>
            <a:r>
              <a:rPr lang="en-US" dirty="0" smtClean="0"/>
              <a:t>ASSEBMLY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255373" y="614504"/>
            <a:ext cx="1931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KING OF SWEDEN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421277" y="1384074"/>
            <a:ext cx="288606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%1,%%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add $2,%%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%%eax,%0\n"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:"=r”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:"r" </a:t>
            </a:r>
            <a:b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:"%</a:t>
            </a:r>
            <a:r>
              <a:rPr kumimoji="0" lang="en-US" altLang="en-US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endParaRPr kumimoji="0" lang="en-US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5039" y="983836"/>
            <a:ext cx="1612545" cy="81387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4070151" y="1339737"/>
            <a:ext cx="6946900" cy="517536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4305300" y="2997200"/>
            <a:ext cx="7633253" cy="4318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5346700" y="2387262"/>
            <a:ext cx="6591853" cy="225329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472249" y="999866"/>
            <a:ext cx="1183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ASSEBMLY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155700" y="1369198"/>
            <a:ext cx="3556000" cy="205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421277" y="1384074"/>
            <a:ext cx="2648874" cy="1790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043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0412" y="80637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Sex Abuse</a:t>
            </a:r>
          </a:p>
          <a:p>
            <a:r>
              <a:rPr lang="en-US" sz="1400" b="1" dirty="0" smtClean="0"/>
              <a:t>Child Abuse</a:t>
            </a:r>
            <a:endParaRPr lang="en-US" sz="1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506" y="576073"/>
            <a:ext cx="1935494" cy="1871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59819" y="1990627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C++(JNI)</a:t>
            </a:r>
            <a:endParaRPr lang="en-US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146115" y="945424"/>
            <a:ext cx="0" cy="676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16678" y="1018895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WebSphere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548141" y="56153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z/OS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146115" y="1865643"/>
            <a:ext cx="0" cy="1240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52225" y="389654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Assembly (ASM)</a:t>
            </a:r>
            <a:endParaRPr lang="en-US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146115" y="3449234"/>
            <a:ext cx="0" cy="74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483686" y="2605363"/>
            <a:ext cx="2363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/FBI/</a:t>
            </a:r>
            <a:r>
              <a:rPr lang="en-US" dirty="0" err="1" smtClean="0"/>
              <a:t>webservice</a:t>
            </a:r>
            <a:r>
              <a:rPr lang="en-US" dirty="0" smtClean="0"/>
              <a:t>/</a:t>
            </a:r>
            <a:r>
              <a:rPr lang="en-US" dirty="0" err="1" smtClean="0"/>
              <a:t>fbi</a:t>
            </a:r>
            <a:r>
              <a:rPr lang="en-US" dirty="0" smtClean="0"/>
              <a:t>/</a:t>
            </a:r>
            <a:r>
              <a:rPr lang="en-US" dirty="0" err="1" smtClean="0"/>
              <a:t>jni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41256" y="4747364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Kidnapping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703554" y="3268777"/>
            <a:ext cx="1923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System.loadLibrary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</a:t>
            </a:r>
            <a:r>
              <a:rPr lang="en-US" sz="1050" b="0" i="0" dirty="0" smtClean="0">
                <a:solidFill>
                  <a:srgbClr val="4E9359"/>
                </a:solidFill>
                <a:effectLst/>
                <a:latin typeface="Source Code Pro"/>
              </a:rPr>
              <a:t>"native"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lang="en-US" sz="1050" dirty="0"/>
          </a:p>
        </p:txBody>
      </p:sp>
      <p:sp>
        <p:nvSpPr>
          <p:cNvPr id="49" name="Rectangle 48"/>
          <p:cNvSpPr/>
          <p:nvPr/>
        </p:nvSpPr>
        <p:spPr>
          <a:xfrm>
            <a:off x="4672340" y="3520090"/>
            <a:ext cx="21739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i="0" dirty="0" smtClean="0">
                <a:solidFill>
                  <a:srgbClr val="63B175"/>
                </a:solidFill>
                <a:effectLst/>
                <a:latin typeface="Source Code Pro"/>
              </a:rPr>
              <a:t>new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sz="1050" b="1" i="0" dirty="0" err="1" smtClean="0">
                <a:solidFill>
                  <a:srgbClr val="267438"/>
                </a:solidFill>
                <a:effectLst/>
                <a:latin typeface="Source Code Pro"/>
              </a:rPr>
              <a:t>HelloWorldJNI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().</a:t>
            </a:r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sayHello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();</a:t>
            </a:r>
            <a:endParaRPr lang="en-US" sz="1050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900414" y="507963"/>
            <a:ext cx="11291586" cy="1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282" y="4290280"/>
            <a:ext cx="409172" cy="256453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4635282" y="4261836"/>
            <a:ext cx="588072" cy="353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304878" y="4290280"/>
            <a:ext cx="19156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asm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__(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%1,%%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add $2,%%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%%eax,%0\n"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:"=r”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:"r"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7760" y="1412633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J2EE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06" y="576073"/>
            <a:ext cx="9267506" cy="556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328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0412" y="80637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976" y="577465"/>
            <a:ext cx="1935494" cy="1871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61453" y="2580521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C++(JNI)</a:t>
            </a:r>
            <a:endParaRPr lang="en-US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747749" y="1535318"/>
            <a:ext cx="0" cy="676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218312" y="1608789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WebSphere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724288" y="1024422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MAINFRAME</a:t>
            </a:r>
            <a:endParaRPr lang="en-US" sz="1400" b="1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747749" y="2455537"/>
            <a:ext cx="0" cy="1240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053859" y="448643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Assembly (ASM)</a:t>
            </a:r>
            <a:endParaRPr lang="en-US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747749" y="4039128"/>
            <a:ext cx="0" cy="74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085320" y="3195257"/>
            <a:ext cx="2363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/FBI/</a:t>
            </a:r>
            <a:r>
              <a:rPr lang="en-US" dirty="0" err="1" smtClean="0"/>
              <a:t>webservice</a:t>
            </a:r>
            <a:r>
              <a:rPr lang="en-US" dirty="0" smtClean="0"/>
              <a:t>/</a:t>
            </a:r>
            <a:r>
              <a:rPr lang="en-US" dirty="0" err="1" smtClean="0"/>
              <a:t>fbi</a:t>
            </a:r>
            <a:r>
              <a:rPr lang="en-US" dirty="0" smtClean="0"/>
              <a:t>/</a:t>
            </a:r>
            <a:r>
              <a:rPr lang="en-US" dirty="0" err="1" smtClean="0"/>
              <a:t>jni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19" y="543801"/>
            <a:ext cx="511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CVPA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9305188" y="3858671"/>
            <a:ext cx="1923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System.loadLibrary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</a:t>
            </a:r>
            <a:r>
              <a:rPr lang="en-US" sz="1050" b="0" i="0" dirty="0" smtClean="0">
                <a:solidFill>
                  <a:srgbClr val="4E9359"/>
                </a:solidFill>
                <a:effectLst/>
                <a:latin typeface="Source Code Pro"/>
              </a:rPr>
              <a:t>"native"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lang="en-US" sz="1050" dirty="0"/>
          </a:p>
        </p:txBody>
      </p:sp>
      <p:sp>
        <p:nvSpPr>
          <p:cNvPr id="49" name="Rectangle 48"/>
          <p:cNvSpPr/>
          <p:nvPr/>
        </p:nvSpPr>
        <p:spPr>
          <a:xfrm>
            <a:off x="9273974" y="4109984"/>
            <a:ext cx="21739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i="0" dirty="0" smtClean="0">
                <a:solidFill>
                  <a:srgbClr val="63B175"/>
                </a:solidFill>
                <a:effectLst/>
                <a:latin typeface="Source Code Pro"/>
              </a:rPr>
              <a:t>new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sz="1050" b="1" i="0" dirty="0" err="1" smtClean="0">
                <a:solidFill>
                  <a:srgbClr val="267438"/>
                </a:solidFill>
                <a:effectLst/>
                <a:latin typeface="Source Code Pro"/>
              </a:rPr>
              <a:t>HelloWorldJNI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().</a:t>
            </a:r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sayHello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();</a:t>
            </a:r>
            <a:endParaRPr lang="en-US" sz="1050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35314" y="495983"/>
            <a:ext cx="11291586" cy="1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06512" y="4880174"/>
            <a:ext cx="19156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asm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__(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%1,%%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add $2,%%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%%eax,%0\n"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:"=r”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:"r"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79394" y="2002527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J2EE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154" y="1098432"/>
            <a:ext cx="1203955" cy="72325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87248" y="2668552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C++(JNI)</a:t>
            </a:r>
            <a:endParaRPr lang="en-US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573544" y="1623349"/>
            <a:ext cx="0" cy="676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44107" y="1696820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WebSphere</a:t>
            </a:r>
            <a:endParaRPr lang="en-US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573544" y="2543568"/>
            <a:ext cx="0" cy="1240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79654" y="4574467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Assembly (ASM)</a:t>
            </a:r>
            <a:endParaRPr lang="en-US" b="1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573544" y="4127159"/>
            <a:ext cx="0" cy="74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911115" y="3283288"/>
            <a:ext cx="2363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/FBI/</a:t>
            </a:r>
            <a:r>
              <a:rPr lang="en-US" dirty="0" err="1" smtClean="0"/>
              <a:t>webservice</a:t>
            </a:r>
            <a:r>
              <a:rPr lang="en-US" dirty="0" smtClean="0"/>
              <a:t>/</a:t>
            </a:r>
            <a:r>
              <a:rPr lang="en-US" dirty="0" err="1" smtClean="0"/>
              <a:t>fbi</a:t>
            </a:r>
            <a:r>
              <a:rPr lang="en-US" dirty="0" smtClean="0"/>
              <a:t>/</a:t>
            </a:r>
            <a:r>
              <a:rPr lang="en-US" dirty="0" err="1" smtClean="0"/>
              <a:t>jni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130983" y="3946702"/>
            <a:ext cx="1923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System.loadLibrary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</a:t>
            </a:r>
            <a:r>
              <a:rPr lang="en-US" sz="1050" b="0" i="0" dirty="0" smtClean="0">
                <a:solidFill>
                  <a:srgbClr val="4E9359"/>
                </a:solidFill>
                <a:effectLst/>
                <a:latin typeface="Source Code Pro"/>
              </a:rPr>
              <a:t>"native"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lang="en-US" sz="1050" dirty="0"/>
          </a:p>
        </p:txBody>
      </p:sp>
      <p:sp>
        <p:nvSpPr>
          <p:cNvPr id="38" name="Rectangle 37"/>
          <p:cNvSpPr/>
          <p:nvPr/>
        </p:nvSpPr>
        <p:spPr>
          <a:xfrm>
            <a:off x="6099769" y="4198015"/>
            <a:ext cx="21739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i="0" dirty="0" smtClean="0">
                <a:solidFill>
                  <a:srgbClr val="63B175"/>
                </a:solidFill>
                <a:effectLst/>
                <a:latin typeface="Source Code Pro"/>
              </a:rPr>
              <a:t>new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sz="1050" b="1" i="0" dirty="0" err="1" smtClean="0">
                <a:solidFill>
                  <a:srgbClr val="267438"/>
                </a:solidFill>
                <a:effectLst/>
                <a:latin typeface="Source Code Pro"/>
              </a:rPr>
              <a:t>HelloWorldJNI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().</a:t>
            </a:r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sayHello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();</a:t>
            </a:r>
            <a:endParaRPr lang="en-US" sz="1050" dirty="0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6732307" y="4968205"/>
            <a:ext cx="19156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asm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__(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%1,%%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add $2,%%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%%eax,%0\n"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:"=r”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:"r"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05189" y="2090558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J2EE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166455" y="2668552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C++(JNI)</a:t>
            </a:r>
            <a:endParaRPr lang="en-US" b="1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752751" y="1623349"/>
            <a:ext cx="0" cy="676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223314" y="1696820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WebSphere</a:t>
            </a:r>
            <a:endParaRPr lang="en-US" b="1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752751" y="2543568"/>
            <a:ext cx="0" cy="1240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058861" y="4574467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Assembly (ASM)</a:t>
            </a:r>
            <a:endParaRPr lang="en-US" b="1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752751" y="4127159"/>
            <a:ext cx="0" cy="74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090322" y="3283288"/>
            <a:ext cx="2363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/FBI/</a:t>
            </a:r>
            <a:r>
              <a:rPr lang="en-US" dirty="0" err="1" smtClean="0"/>
              <a:t>webservice</a:t>
            </a:r>
            <a:r>
              <a:rPr lang="en-US" dirty="0" smtClean="0"/>
              <a:t>/</a:t>
            </a:r>
            <a:r>
              <a:rPr lang="en-US" dirty="0" err="1" smtClean="0"/>
              <a:t>fbi</a:t>
            </a:r>
            <a:r>
              <a:rPr lang="en-US" dirty="0" smtClean="0"/>
              <a:t>/</a:t>
            </a:r>
            <a:r>
              <a:rPr lang="en-US" dirty="0" err="1" smtClean="0"/>
              <a:t>jni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10190" y="3946702"/>
            <a:ext cx="1923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System.loadLibrary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</a:t>
            </a:r>
            <a:r>
              <a:rPr lang="en-US" sz="1050" b="0" i="0" dirty="0" smtClean="0">
                <a:solidFill>
                  <a:srgbClr val="4E9359"/>
                </a:solidFill>
                <a:effectLst/>
                <a:latin typeface="Source Code Pro"/>
              </a:rPr>
              <a:t>"native"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lang="en-US" sz="1050" dirty="0"/>
          </a:p>
        </p:txBody>
      </p:sp>
      <p:sp>
        <p:nvSpPr>
          <p:cNvPr id="57" name="Rectangle 56"/>
          <p:cNvSpPr/>
          <p:nvPr/>
        </p:nvSpPr>
        <p:spPr>
          <a:xfrm>
            <a:off x="2278976" y="4198015"/>
            <a:ext cx="18902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i="0" dirty="0" smtClean="0">
                <a:solidFill>
                  <a:srgbClr val="63B175"/>
                </a:solidFill>
                <a:effectLst/>
                <a:latin typeface="Source Code Pro"/>
              </a:rPr>
              <a:t>new</a:t>
            </a:r>
            <a:r>
              <a:rPr lang="en-US" sz="900" b="0" i="0" dirty="0" smtClean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sz="900" b="1" i="0" dirty="0" err="1" smtClean="0">
                <a:solidFill>
                  <a:srgbClr val="267438"/>
                </a:solidFill>
                <a:effectLst/>
                <a:latin typeface="Source Code Pro"/>
              </a:rPr>
              <a:t>HelloWorldJNI</a:t>
            </a:r>
            <a:r>
              <a:rPr lang="en-US" sz="900" b="0" i="0" dirty="0" smtClean="0">
                <a:solidFill>
                  <a:srgbClr val="000000"/>
                </a:solidFill>
                <a:effectLst/>
                <a:latin typeface="Source Code Pro"/>
              </a:rPr>
              <a:t>().</a:t>
            </a:r>
            <a:r>
              <a:rPr lang="en-US" sz="9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sayHello</a:t>
            </a:r>
            <a:r>
              <a:rPr lang="en-US" sz="900" b="0" i="0" dirty="0" smtClean="0">
                <a:solidFill>
                  <a:srgbClr val="000000"/>
                </a:solidFill>
                <a:effectLst/>
                <a:latin typeface="Source Code Pro"/>
              </a:rPr>
              <a:t>();</a:t>
            </a:r>
            <a:endParaRPr lang="en-US" sz="900" dirty="0"/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2911514" y="4968205"/>
            <a:ext cx="19156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asm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__(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%1,%%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add $2,%%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%%eax,%0\n"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:"=r”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:"r"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184396" y="2090558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J2EE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787446" y="698500"/>
            <a:ext cx="164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DEVELOPMENT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39273" y="697201"/>
            <a:ext cx="78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STAGE</a:t>
            </a:r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8705092" y="682301"/>
            <a:ext cx="14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</a:t>
            </a:r>
            <a:endParaRPr lang="en-US" b="1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349769" y="2475587"/>
            <a:ext cx="597139" cy="518446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14" idx="2"/>
          </p:cNvCxnSpPr>
          <p:nvPr/>
        </p:nvCxnSpPr>
        <p:spPr>
          <a:xfrm>
            <a:off x="11272723" y="2448638"/>
            <a:ext cx="919277" cy="834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4917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3454506"/>
            <a:ext cx="839107" cy="4699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74333" y="3474129"/>
            <a:ext cx="841405" cy="548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3" y="4158843"/>
            <a:ext cx="717937" cy="6233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74333" y="4039852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2647373"/>
            <a:ext cx="600075" cy="6000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62525" y="2553013"/>
            <a:ext cx="841405" cy="788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032" y="2647371"/>
            <a:ext cx="2852268" cy="285226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48525" y="2553013"/>
            <a:ext cx="3382475" cy="317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37" y="2448543"/>
            <a:ext cx="1962150" cy="23336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8463" y="3565630"/>
            <a:ext cx="2238375" cy="18097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59" y="2639121"/>
            <a:ext cx="1884368" cy="10552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269" y="2896596"/>
            <a:ext cx="1905000" cy="12668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809525" y="2429599"/>
            <a:ext cx="2965823" cy="1710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609101" y="2429599"/>
            <a:ext cx="2293237" cy="294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5" y="453461"/>
            <a:ext cx="10575536" cy="63083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89" y="4818838"/>
            <a:ext cx="4029965" cy="20391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746" y="4116028"/>
            <a:ext cx="485775" cy="4857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397816" y="4237471"/>
            <a:ext cx="485775" cy="242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1771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11032" y="2634744"/>
            <a:ext cx="288355" cy="34294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1033" y="2042252"/>
            <a:ext cx="618348" cy="49994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388" y="2634744"/>
            <a:ext cx="307082" cy="307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6150" y="2728002"/>
            <a:ext cx="3731507" cy="34111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22" y="4176225"/>
            <a:ext cx="514695" cy="5146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74" y="3610568"/>
            <a:ext cx="514695" cy="51469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46700" y="3429000"/>
            <a:ext cx="1676400" cy="10045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45869" y="3867915"/>
            <a:ext cx="1676400" cy="10045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81" y="599827"/>
            <a:ext cx="876300" cy="876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56198" y="1445135"/>
            <a:ext cx="237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Black And White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956198" y="2042252"/>
            <a:ext cx="1375002" cy="1386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3" idx="2"/>
          </p:cNvCxnSpPr>
          <p:nvPr/>
        </p:nvCxnSpPr>
        <p:spPr>
          <a:xfrm flipH="1">
            <a:off x="7311032" y="1814467"/>
            <a:ext cx="834317" cy="1284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 rot="8352380">
            <a:off x="6755224" y="2941402"/>
            <a:ext cx="300449" cy="3988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6707657" y="2806217"/>
            <a:ext cx="783574" cy="965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805340" y="2301339"/>
            <a:ext cx="324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MEKREL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tennis,spanning</a:t>
            </a:r>
            <a:r>
              <a:rPr lang="en-US" strike="sngStrike" dirty="0" smtClean="0"/>
              <a:t> racket</a:t>
            </a:r>
          </a:p>
          <a:p>
            <a:r>
              <a:rPr lang="en-US" strike="sngStrike" dirty="0" smtClean="0"/>
              <a:t>Kaiser </a:t>
            </a:r>
            <a:r>
              <a:rPr lang="en-US" strike="sngStrike" dirty="0" err="1" smtClean="0"/>
              <a:t>andreas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5329872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1"/>
            <a:ext cx="1871839" cy="113346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730" y="1770547"/>
            <a:ext cx="10054257" cy="50874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71723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287" y="2233604"/>
            <a:ext cx="4286250" cy="21907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231" y="539890"/>
            <a:ext cx="9211969" cy="557817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355813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31" y="522385"/>
            <a:ext cx="777569" cy="116847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8" y="589897"/>
            <a:ext cx="659405" cy="43880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983015" y="5314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54" y="520760"/>
            <a:ext cx="4339926" cy="62681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489998" y="2287459"/>
            <a:ext cx="547156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SLOCUM</a:t>
            </a:r>
          </a:p>
          <a:p>
            <a:endParaRPr lang="en-US" dirty="0"/>
          </a:p>
          <a:p>
            <a:r>
              <a:rPr lang="en-US" dirty="0" smtClean="0"/>
              <a:t>0.1 NSA.ATOMBOM(</a:t>
            </a:r>
            <a:r>
              <a:rPr lang="en-US" strike="sngStrike" dirty="0" smtClean="0"/>
              <a:t>Hahn</a:t>
            </a:r>
            <a:r>
              <a:rPr lang="en-US" dirty="0" smtClean="0"/>
              <a:t>).</a:t>
            </a:r>
            <a:r>
              <a:rPr lang="en-US" strike="sngStrike" dirty="0" err="1" smtClean="0"/>
              <a:t>maxplank</a:t>
            </a:r>
            <a:endParaRPr lang="en-US" strike="sngStrike" dirty="0" smtClean="0"/>
          </a:p>
          <a:p>
            <a:endParaRPr lang="en-US" strike="sngStrike" dirty="0"/>
          </a:p>
          <a:p>
            <a:r>
              <a:rPr lang="en-US" strike="sngStrike" dirty="0" smtClean="0"/>
              <a:t>41.To cum slow </a:t>
            </a:r>
            <a:r>
              <a:rPr lang="en-US" strike="sngStrike" dirty="0" err="1" smtClean="0"/>
              <a:t>ana-lena</a:t>
            </a:r>
            <a:r>
              <a:rPr lang="en-US" strike="sngStrike" dirty="0" smtClean="0"/>
              <a:t> daughter of Frau Hahn</a:t>
            </a:r>
          </a:p>
          <a:p>
            <a:r>
              <a:rPr lang="en-US" dirty="0" err="1" smtClean="0"/>
              <a:t>nonPiceQOS.nonPoicFrambuffer</a:t>
            </a:r>
            <a:r>
              <a:rPr lang="en-US" strike="sngStrike" dirty="0" err="1" smtClean="0"/>
              <a:t>s.frauenhoffer.maxplank</a:t>
            </a:r>
            <a:endParaRPr lang="en-US" strike="sngStrike" dirty="0" smtClean="0"/>
          </a:p>
          <a:p>
            <a:r>
              <a:rPr lang="en-US" strike="sngStrike" dirty="0" smtClean="0"/>
              <a:t>3-way </a:t>
            </a:r>
            <a:r>
              <a:rPr lang="en-US" strike="sngStrike" dirty="0" err="1" smtClean="0"/>
              <a:t>ibm.damiler.apple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435138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0412" y="80637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976" y="577465"/>
            <a:ext cx="1935494" cy="187117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161453" y="2580521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C++(JNI)</a:t>
            </a:r>
            <a:endParaRPr lang="en-US" b="1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747749" y="1535318"/>
            <a:ext cx="0" cy="676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218312" y="1608789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WebSphere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724288" y="1024422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MAINFRAME</a:t>
            </a:r>
            <a:endParaRPr lang="en-US" sz="1400" b="1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747749" y="2455537"/>
            <a:ext cx="0" cy="1240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053859" y="4486436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Assembly (ASM)</a:t>
            </a:r>
            <a:endParaRPr lang="en-US" b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8747749" y="4039128"/>
            <a:ext cx="0" cy="74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085320" y="3195257"/>
            <a:ext cx="2363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/FBI/</a:t>
            </a:r>
            <a:r>
              <a:rPr lang="en-US" dirty="0" err="1" smtClean="0"/>
              <a:t>webservice</a:t>
            </a:r>
            <a:r>
              <a:rPr lang="en-US" dirty="0" smtClean="0"/>
              <a:t>/</a:t>
            </a:r>
            <a:r>
              <a:rPr lang="en-US" dirty="0" err="1" smtClean="0"/>
              <a:t>fbi</a:t>
            </a:r>
            <a:r>
              <a:rPr lang="en-US" dirty="0" smtClean="0"/>
              <a:t>/</a:t>
            </a:r>
            <a:r>
              <a:rPr lang="en-US" dirty="0" err="1" smtClean="0"/>
              <a:t>jni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19" y="543801"/>
            <a:ext cx="511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CVPA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9305188" y="3858671"/>
            <a:ext cx="1923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System.loadLibrary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</a:t>
            </a:r>
            <a:r>
              <a:rPr lang="en-US" sz="1050" b="0" i="0" dirty="0" smtClean="0">
                <a:solidFill>
                  <a:srgbClr val="4E9359"/>
                </a:solidFill>
                <a:effectLst/>
                <a:latin typeface="Source Code Pro"/>
              </a:rPr>
              <a:t>"native"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lang="en-US" sz="1050" dirty="0"/>
          </a:p>
        </p:txBody>
      </p:sp>
      <p:sp>
        <p:nvSpPr>
          <p:cNvPr id="49" name="Rectangle 48"/>
          <p:cNvSpPr/>
          <p:nvPr/>
        </p:nvSpPr>
        <p:spPr>
          <a:xfrm>
            <a:off x="9273974" y="4109984"/>
            <a:ext cx="21739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i="0" dirty="0" smtClean="0">
                <a:solidFill>
                  <a:srgbClr val="63B175"/>
                </a:solidFill>
                <a:effectLst/>
                <a:latin typeface="Source Code Pro"/>
              </a:rPr>
              <a:t>new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sz="1050" b="1" i="0" dirty="0" err="1" smtClean="0">
                <a:solidFill>
                  <a:srgbClr val="267438"/>
                </a:solidFill>
                <a:effectLst/>
                <a:latin typeface="Source Code Pro"/>
              </a:rPr>
              <a:t>HelloWorldJNI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().</a:t>
            </a:r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sayHello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();</a:t>
            </a:r>
            <a:endParaRPr lang="en-US" sz="1050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35314" y="495983"/>
            <a:ext cx="11291586" cy="1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9906512" y="4880174"/>
            <a:ext cx="19156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asm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__(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%1,%%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add $2,%%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%%eax,%0\n"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:"=r”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:"r"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79394" y="2002527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J2EE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7135" y="1113612"/>
            <a:ext cx="1203955" cy="72325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987248" y="2668552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C++(JNI)</a:t>
            </a:r>
            <a:endParaRPr lang="en-US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573544" y="1623349"/>
            <a:ext cx="0" cy="676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044107" y="1696820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WebSphere</a:t>
            </a:r>
            <a:endParaRPr lang="en-US" b="1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573544" y="2543568"/>
            <a:ext cx="0" cy="1240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879654" y="4574467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Assembly (ASM)</a:t>
            </a:r>
            <a:endParaRPr lang="en-US" b="1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573544" y="4127159"/>
            <a:ext cx="0" cy="74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911115" y="3283288"/>
            <a:ext cx="2363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/FBI/</a:t>
            </a:r>
            <a:r>
              <a:rPr lang="en-US" dirty="0" err="1" smtClean="0"/>
              <a:t>webservice</a:t>
            </a:r>
            <a:r>
              <a:rPr lang="en-US" dirty="0" smtClean="0"/>
              <a:t>/</a:t>
            </a:r>
            <a:r>
              <a:rPr lang="en-US" dirty="0" err="1" smtClean="0"/>
              <a:t>fbi</a:t>
            </a:r>
            <a:r>
              <a:rPr lang="en-US" dirty="0" smtClean="0"/>
              <a:t>/</a:t>
            </a:r>
            <a:r>
              <a:rPr lang="en-US" dirty="0" err="1" smtClean="0"/>
              <a:t>jni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130983" y="3946702"/>
            <a:ext cx="1923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System.loadLibrary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</a:t>
            </a:r>
            <a:r>
              <a:rPr lang="en-US" sz="1050" b="0" i="0" dirty="0" smtClean="0">
                <a:solidFill>
                  <a:srgbClr val="4E9359"/>
                </a:solidFill>
                <a:effectLst/>
                <a:latin typeface="Source Code Pro"/>
              </a:rPr>
              <a:t>"native"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lang="en-US" sz="1050" dirty="0"/>
          </a:p>
        </p:txBody>
      </p:sp>
      <p:sp>
        <p:nvSpPr>
          <p:cNvPr id="38" name="Rectangle 37"/>
          <p:cNvSpPr/>
          <p:nvPr/>
        </p:nvSpPr>
        <p:spPr>
          <a:xfrm>
            <a:off x="6099769" y="4198015"/>
            <a:ext cx="217399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i="0" dirty="0" smtClean="0">
                <a:solidFill>
                  <a:srgbClr val="63B175"/>
                </a:solidFill>
                <a:effectLst/>
                <a:latin typeface="Source Code Pro"/>
              </a:rPr>
              <a:t>new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sz="1050" b="1" i="0" dirty="0" err="1" smtClean="0">
                <a:solidFill>
                  <a:srgbClr val="267438"/>
                </a:solidFill>
                <a:effectLst/>
                <a:latin typeface="Source Code Pro"/>
              </a:rPr>
              <a:t>HelloWorldJNI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().</a:t>
            </a:r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sayHello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();</a:t>
            </a:r>
            <a:endParaRPr lang="en-US" sz="1050" dirty="0"/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6732307" y="4968205"/>
            <a:ext cx="19156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asm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__(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%1,%%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add $2,%%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%%eax,%0\n"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:"=r”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:"r"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6005189" y="2090558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J2EE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2166455" y="2668552"/>
            <a:ext cx="97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C++(JNI)</a:t>
            </a:r>
            <a:endParaRPr lang="en-US" b="1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752751" y="1623349"/>
            <a:ext cx="0" cy="676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223314" y="1696820"/>
            <a:ext cx="1291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WebSphere</a:t>
            </a:r>
            <a:endParaRPr lang="en-US" b="1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752751" y="2543568"/>
            <a:ext cx="0" cy="1240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058861" y="4574467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Assembly (ASM)</a:t>
            </a:r>
            <a:endParaRPr lang="en-US" b="1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752751" y="4127159"/>
            <a:ext cx="0" cy="746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090322" y="3283288"/>
            <a:ext cx="2363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/FBI/</a:t>
            </a:r>
            <a:r>
              <a:rPr lang="en-US" dirty="0" err="1" smtClean="0"/>
              <a:t>webservice</a:t>
            </a:r>
            <a:r>
              <a:rPr lang="en-US" dirty="0" smtClean="0"/>
              <a:t>/</a:t>
            </a:r>
            <a:r>
              <a:rPr lang="en-US" dirty="0" err="1" smtClean="0"/>
              <a:t>fbi</a:t>
            </a:r>
            <a:r>
              <a:rPr lang="en-US" dirty="0" smtClean="0"/>
              <a:t>/</a:t>
            </a:r>
            <a:r>
              <a:rPr lang="en-US" dirty="0" err="1" smtClean="0"/>
              <a:t>jni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310190" y="3946702"/>
            <a:ext cx="192392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System.loadLibrary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(</a:t>
            </a:r>
            <a:r>
              <a:rPr lang="en-US" sz="1050" b="0" i="0" dirty="0" smtClean="0">
                <a:solidFill>
                  <a:srgbClr val="4E9359"/>
                </a:solidFill>
                <a:effectLst/>
                <a:latin typeface="Source Code Pro"/>
              </a:rPr>
              <a:t>"native"</a:t>
            </a:r>
            <a:r>
              <a:rPr lang="en-US" sz="1050" b="0" i="0" dirty="0" smtClean="0">
                <a:solidFill>
                  <a:srgbClr val="000000"/>
                </a:solidFill>
                <a:effectLst/>
                <a:latin typeface="Source Code Pro"/>
              </a:rPr>
              <a:t>);</a:t>
            </a:r>
            <a:endParaRPr lang="en-US" sz="1050" dirty="0"/>
          </a:p>
        </p:txBody>
      </p:sp>
      <p:sp>
        <p:nvSpPr>
          <p:cNvPr id="57" name="Rectangle 56"/>
          <p:cNvSpPr/>
          <p:nvPr/>
        </p:nvSpPr>
        <p:spPr>
          <a:xfrm>
            <a:off x="2278976" y="4198015"/>
            <a:ext cx="18902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i="0" dirty="0" smtClean="0">
                <a:solidFill>
                  <a:srgbClr val="63B175"/>
                </a:solidFill>
                <a:effectLst/>
                <a:latin typeface="Source Code Pro"/>
              </a:rPr>
              <a:t>new</a:t>
            </a:r>
            <a:r>
              <a:rPr lang="en-US" sz="900" b="0" i="0" dirty="0" smtClean="0">
                <a:solidFill>
                  <a:srgbClr val="000000"/>
                </a:solidFill>
                <a:effectLst/>
                <a:latin typeface="Source Code Pro"/>
              </a:rPr>
              <a:t> </a:t>
            </a:r>
            <a:r>
              <a:rPr lang="en-US" sz="900" b="1" i="0" dirty="0" err="1" smtClean="0">
                <a:solidFill>
                  <a:srgbClr val="267438"/>
                </a:solidFill>
                <a:effectLst/>
                <a:latin typeface="Source Code Pro"/>
              </a:rPr>
              <a:t>HelloWorldJNI</a:t>
            </a:r>
            <a:r>
              <a:rPr lang="en-US" sz="900" b="0" i="0" dirty="0" smtClean="0">
                <a:solidFill>
                  <a:srgbClr val="000000"/>
                </a:solidFill>
                <a:effectLst/>
                <a:latin typeface="Source Code Pro"/>
              </a:rPr>
              <a:t>().</a:t>
            </a:r>
            <a:r>
              <a:rPr lang="en-US" sz="900" b="0" i="0" dirty="0" err="1" smtClean="0">
                <a:solidFill>
                  <a:srgbClr val="000000"/>
                </a:solidFill>
                <a:effectLst/>
                <a:latin typeface="Source Code Pro"/>
              </a:rPr>
              <a:t>sayHello</a:t>
            </a:r>
            <a:r>
              <a:rPr lang="en-US" sz="900" b="0" i="0" dirty="0" smtClean="0">
                <a:solidFill>
                  <a:srgbClr val="000000"/>
                </a:solidFill>
                <a:effectLst/>
                <a:latin typeface="Source Code Pro"/>
              </a:rPr>
              <a:t>();</a:t>
            </a:r>
            <a:endParaRPr lang="en-US" sz="900" dirty="0"/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2911514" y="4968205"/>
            <a:ext cx="191563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asm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__(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%1,%%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add $2,%%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"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mov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%%eax,%0\n"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:"=r”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:"r" 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:"%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eax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}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184396" y="2090558"/>
            <a:ext cx="603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J2EE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787446" y="698500"/>
            <a:ext cx="164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DEVELOPMENT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739273" y="697201"/>
            <a:ext cx="78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STAGE</a:t>
            </a:r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8705092" y="682301"/>
            <a:ext cx="14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</a:t>
            </a:r>
            <a:endParaRPr lang="en-US" b="1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349769" y="2475587"/>
            <a:ext cx="597139" cy="518446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14" idx="2"/>
          </p:cNvCxnSpPr>
          <p:nvPr/>
        </p:nvCxnSpPr>
        <p:spPr>
          <a:xfrm>
            <a:off x="11272723" y="2448638"/>
            <a:ext cx="919277" cy="834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2903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355" y="501041"/>
            <a:ext cx="10431905" cy="631689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39" y="520737"/>
            <a:ext cx="1743075" cy="26193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514" y="3222679"/>
            <a:ext cx="25146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959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7015810" y="1651000"/>
            <a:ext cx="4769789" cy="4178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0412" y="80637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61" y="905848"/>
            <a:ext cx="5627145" cy="544014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19" y="543801"/>
            <a:ext cx="511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CVPA</a:t>
            </a:r>
            <a:endParaRPr lang="en-US" sz="1200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735314" y="495983"/>
            <a:ext cx="11291586" cy="1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305533" y="4826000"/>
            <a:ext cx="3400567" cy="660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810" y="1651000"/>
            <a:ext cx="997890" cy="9697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77200" y="1874280"/>
            <a:ext cx="1559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PARTNER</a:t>
            </a:r>
            <a:endParaRPr lang="en-US" sz="2800" b="1" dirty="0"/>
          </a:p>
        </p:txBody>
      </p:sp>
      <p:sp>
        <p:nvSpPr>
          <p:cNvPr id="16" name="Rectangle 15"/>
          <p:cNvSpPr/>
          <p:nvPr/>
        </p:nvSpPr>
        <p:spPr>
          <a:xfrm>
            <a:off x="7015810" y="1002082"/>
            <a:ext cx="4769789" cy="6489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118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41256" y="503297"/>
            <a:ext cx="8755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Sex Abuse</a:t>
            </a:r>
          </a:p>
          <a:p>
            <a:r>
              <a:rPr lang="en-US" sz="1100" b="1" dirty="0" smtClean="0"/>
              <a:t>Child Abuse</a:t>
            </a:r>
            <a:endParaRPr lang="en-US" sz="1100" b="1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732" y="540768"/>
            <a:ext cx="11115035" cy="610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2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837896" y="0"/>
            <a:ext cx="2493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862834" cy="5010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AutoShape 2" descr="HM The King | Kungahus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HM The King | Kungahuset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959506" y="17157"/>
            <a:ext cx="295533" cy="3447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7997" y="419136"/>
            <a:ext cx="11404003" cy="44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489525"/>
            <a:ext cx="1743075" cy="26193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30" y="555666"/>
            <a:ext cx="8019643" cy="600699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250402" y="-2432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955" y="3178428"/>
            <a:ext cx="2514600" cy="1104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40355" y="4499662"/>
            <a:ext cx="1326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Johnson my</a:t>
            </a:r>
          </a:p>
          <a:p>
            <a:r>
              <a:rPr lang="en-US" dirty="0" smtClean="0"/>
              <a:t>Grandfather</a:t>
            </a:r>
          </a:p>
          <a:p>
            <a:r>
              <a:rPr lang="en-US" dirty="0" smtClean="0"/>
              <a:t>1994. Steve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686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1781</Words>
  <Application>Microsoft Office PowerPoint</Application>
  <PresentationFormat>Widescreen</PresentationFormat>
  <Paragraphs>589</Paragraphs>
  <Slides>81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Arial</vt:lpstr>
      <vt:lpstr>Arial Unicode MS</vt:lpstr>
      <vt:lpstr>Calibri</vt:lpstr>
      <vt:lpstr>Calibri Light</vt:lpstr>
      <vt:lpstr>House Slant</vt:lpstr>
      <vt:lpstr>Open Sans</vt:lpstr>
      <vt:lpstr>Roboto</vt:lpstr>
      <vt:lpstr>Source Code Pro</vt:lpstr>
      <vt:lpstr>Source Sans Pro</vt:lpstr>
      <vt:lpstr>SwedenSans-Book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30</cp:revision>
  <dcterms:created xsi:type="dcterms:W3CDTF">2023-03-15T13:34:08Z</dcterms:created>
  <dcterms:modified xsi:type="dcterms:W3CDTF">2023-03-15T18:04:53Z</dcterms:modified>
</cp:coreProperties>
</file>